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5050"/>
    <a:srgbClr val="0000FF"/>
    <a:srgbClr val="9900CC"/>
    <a:srgbClr val="FF9900"/>
    <a:srgbClr val="0066FF"/>
    <a:srgbClr val="FF99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4660"/>
  </p:normalViewPr>
  <p:slideViewPr>
    <p:cSldViewPr>
      <p:cViewPr varScale="1">
        <p:scale>
          <a:sx n="69" d="100"/>
          <a:sy n="69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22023-117F-42C4-A3A0-66C2852F16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159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BDAAC-7F4C-4B83-B199-055BE23A1E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71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C4968-C82A-411E-930B-C328AC22C1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446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09F79-4587-48DD-B1D8-CB25ED4789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69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3B1806-E30C-450F-B582-9F4022B72F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56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DBFF1-C3E4-417B-9579-6BB10532D3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37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57725-25BB-478E-86E5-24E6D5DF84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82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9D1E7-633F-42A9-B3B9-75B4191BFD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89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5D476F-9198-4D65-B22A-5C4EE0007C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10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1DD04-E1BB-474D-9288-98E45FF719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63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3429CE-0015-488F-B644-C30A757308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76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C2A85-B83B-4E9B-84FF-ACEFE6D453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37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DC2688DA-9603-442C-876E-93D652B23A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259" name="Group 227"/>
          <p:cNvGraphicFramePr>
            <a:graphicFrameLocks noGrp="1"/>
          </p:cNvGraphicFramePr>
          <p:nvPr>
            <p:ph sz="half" idx="1"/>
          </p:nvPr>
        </p:nvGraphicFramePr>
        <p:xfrm>
          <a:off x="904875" y="1519238"/>
          <a:ext cx="2422525" cy="2925765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16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108" name="Text Box 84"/>
          <p:cNvSpPr txBox="1">
            <a:spLocks noChangeArrowheads="1"/>
          </p:cNvSpPr>
          <p:nvPr/>
        </p:nvSpPr>
        <p:spPr bwMode="auto">
          <a:xfrm>
            <a:off x="1050925" y="2308225"/>
            <a:ext cx="184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800">
              <a:latin typeface="Times New Roman" pitchFamily="18" charset="0"/>
            </a:endParaRPr>
          </a:p>
        </p:txBody>
      </p:sp>
      <p:graphicFrame>
        <p:nvGraphicFramePr>
          <p:cNvPr id="44280" name="Group 248"/>
          <p:cNvGraphicFramePr>
            <a:graphicFrameLocks noGrp="1"/>
          </p:cNvGraphicFramePr>
          <p:nvPr>
            <p:ph sz="half" idx="2"/>
          </p:nvPr>
        </p:nvGraphicFramePr>
        <p:xfrm>
          <a:off x="4495800" y="1539875"/>
          <a:ext cx="3254375" cy="2498725"/>
        </p:xfrm>
        <a:graphic>
          <a:graphicData uri="http://schemas.openxmlformats.org/drawingml/2006/table">
            <a:tbl>
              <a:tblPr/>
              <a:tblGrid>
                <a:gridCol w="427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1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048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048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27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4182" name="Line 150"/>
          <p:cNvSpPr>
            <a:spLocks noChangeShapeType="1"/>
          </p:cNvSpPr>
          <p:nvPr/>
        </p:nvSpPr>
        <p:spPr bwMode="auto">
          <a:xfrm flipH="1">
            <a:off x="889000" y="4038600"/>
            <a:ext cx="2438400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83" name="Line 151"/>
          <p:cNvSpPr>
            <a:spLocks noChangeShapeType="1"/>
          </p:cNvSpPr>
          <p:nvPr/>
        </p:nvSpPr>
        <p:spPr bwMode="auto">
          <a:xfrm flipV="1">
            <a:off x="1914525" y="3983038"/>
            <a:ext cx="0" cy="4572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84" name="Rectangle 152"/>
          <p:cNvSpPr>
            <a:spLocks noChangeArrowheads="1"/>
          </p:cNvSpPr>
          <p:nvPr/>
        </p:nvSpPr>
        <p:spPr bwMode="auto">
          <a:xfrm rot="10800000">
            <a:off x="4484688" y="4059238"/>
            <a:ext cx="3276600" cy="3810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7299" name="Text Box 153"/>
          <p:cNvSpPr txBox="1">
            <a:spLocks noChangeArrowheads="1"/>
          </p:cNvSpPr>
          <p:nvPr/>
        </p:nvSpPr>
        <p:spPr bwMode="auto">
          <a:xfrm>
            <a:off x="355600" y="285750"/>
            <a:ext cx="309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u="sng">
                <a:latin typeface="Times New Roman" pitchFamily="18" charset="0"/>
              </a:rPr>
              <a:t>a/Gấp nếp gấp thứ nhất.</a:t>
            </a:r>
          </a:p>
        </p:txBody>
      </p:sp>
      <p:sp>
        <p:nvSpPr>
          <p:cNvPr id="44263" name="AutoShape 231"/>
          <p:cNvSpPr>
            <a:spLocks noChangeArrowheads="1"/>
          </p:cNvSpPr>
          <p:nvPr/>
        </p:nvSpPr>
        <p:spPr bwMode="auto">
          <a:xfrm rot="5400000">
            <a:off x="7938" y="3486150"/>
            <a:ext cx="533400" cy="304800"/>
          </a:xfrm>
          <a:prstGeom prst="rtTriangle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4262" name="Freeform 230"/>
          <p:cNvSpPr>
            <a:spLocks/>
          </p:cNvSpPr>
          <p:nvPr/>
        </p:nvSpPr>
        <p:spPr bwMode="auto">
          <a:xfrm rot="5672329">
            <a:off x="1005681" y="1432720"/>
            <a:ext cx="460375" cy="531812"/>
          </a:xfrm>
          <a:custGeom>
            <a:avLst/>
            <a:gdLst>
              <a:gd name="T0" fmla="*/ 0 w 420"/>
              <a:gd name="T1" fmla="*/ 2147483646 h 350"/>
              <a:gd name="T2" fmla="*/ 2147483646 w 420"/>
              <a:gd name="T3" fmla="*/ 2147483646 h 350"/>
              <a:gd name="T4" fmla="*/ 2147483646 w 420"/>
              <a:gd name="T5" fmla="*/ 0 h 350"/>
              <a:gd name="T6" fmla="*/ 2147483646 w 420"/>
              <a:gd name="T7" fmla="*/ 2147483646 h 350"/>
              <a:gd name="T8" fmla="*/ 0 w 420"/>
              <a:gd name="T9" fmla="*/ 2147483646 h 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0"/>
              <a:gd name="T16" fmla="*/ 0 h 350"/>
              <a:gd name="T17" fmla="*/ 420 w 420"/>
              <a:gd name="T18" fmla="*/ 350 h 3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0" h="350">
                <a:moveTo>
                  <a:pt x="0" y="177"/>
                </a:moveTo>
                <a:cubicBezTo>
                  <a:pt x="59" y="172"/>
                  <a:pt x="100" y="172"/>
                  <a:pt x="141" y="128"/>
                </a:cubicBezTo>
                <a:cubicBezTo>
                  <a:pt x="158" y="77"/>
                  <a:pt x="166" y="56"/>
                  <a:pt x="166" y="0"/>
                </a:cubicBezTo>
                <a:lnTo>
                  <a:pt x="420" y="350"/>
                </a:lnTo>
                <a:lnTo>
                  <a:pt x="0" y="177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81" name="Text Box 249"/>
          <p:cNvSpPr txBox="1">
            <a:spLocks noChangeArrowheads="1"/>
          </p:cNvSpPr>
          <p:nvPr/>
        </p:nvSpPr>
        <p:spPr bwMode="auto">
          <a:xfrm>
            <a:off x="1604963" y="5124450"/>
            <a:ext cx="61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itchFamily="18" charset="0"/>
              </a:rPr>
              <a:t>H1</a:t>
            </a:r>
          </a:p>
        </p:txBody>
      </p:sp>
      <p:sp>
        <p:nvSpPr>
          <p:cNvPr id="44282" name="Text Box 250"/>
          <p:cNvSpPr txBox="1">
            <a:spLocks noChangeArrowheads="1"/>
          </p:cNvSpPr>
          <p:nvPr/>
        </p:nvSpPr>
        <p:spPr bwMode="auto">
          <a:xfrm>
            <a:off x="5105400" y="5881688"/>
            <a:ext cx="619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itchFamily="18" charset="0"/>
              </a:rPr>
              <a:t>H2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82" grpId="0" animBg="1"/>
      <p:bldP spid="44183" grpId="0" animBg="1"/>
      <p:bldP spid="44184" grpId="0" animBg="1"/>
      <p:bldP spid="7299" grpId="0"/>
      <p:bldP spid="44263" grpId="0" animBg="1"/>
      <p:bldP spid="44262" grpId="0" animBg="1"/>
      <p:bldP spid="44281" grpId="0"/>
      <p:bldP spid="442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582613" y="5181600"/>
            <a:ext cx="83423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Gấp 2 phần ngoài (H.5) vào trong đường gấp mép ví sát vào đường dấu giữa (H.6 – H.7)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925513" y="4579938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5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104900" y="706438"/>
            <a:ext cx="6934200" cy="1025525"/>
            <a:chOff x="816" y="842"/>
            <a:chExt cx="4368" cy="646"/>
          </a:xfrm>
        </p:grpSpPr>
        <p:grpSp>
          <p:nvGrpSpPr>
            <p:cNvPr id="11285" name="Group 29"/>
            <p:cNvGrpSpPr>
              <a:grpSpLocks/>
            </p:cNvGrpSpPr>
            <p:nvPr/>
          </p:nvGrpSpPr>
          <p:grpSpPr bwMode="auto">
            <a:xfrm>
              <a:off x="816" y="842"/>
              <a:ext cx="4368" cy="528"/>
              <a:chOff x="720" y="1392"/>
              <a:chExt cx="4058" cy="480"/>
            </a:xfrm>
          </p:grpSpPr>
          <p:sp>
            <p:nvSpPr>
              <p:cNvPr id="83998" name="AutoShape 30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92157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grpSp>
            <p:nvGrpSpPr>
              <p:cNvPr id="11289" name="Group 31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84000" name="AutoShape 32"/>
                <p:cNvSpPr>
                  <a:spLocks noChangeArrowheads="1"/>
                </p:cNvSpPr>
                <p:nvPr/>
              </p:nvSpPr>
              <p:spPr bwMode="gray">
                <a:xfrm>
                  <a:off x="744" y="173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folHlink">
                        <a:alpha val="0"/>
                      </a:schemeClr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84001" name="AutoShape 33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folHlink">
                        <a:gamma/>
                        <a:tint val="0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</p:grpSp>
        <p:sp>
          <p:nvSpPr>
            <p:cNvPr id="11286" name="Text Box 34"/>
            <p:cNvSpPr txBox="1">
              <a:spLocks noChangeArrowheads="1"/>
            </p:cNvSpPr>
            <p:nvPr/>
          </p:nvSpPr>
          <p:spPr bwMode="white">
            <a:xfrm>
              <a:off x="1296" y="890"/>
              <a:ext cx="283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Bước 3: Gấp ví</a:t>
              </a:r>
            </a:p>
          </p:txBody>
        </p:sp>
        <p:pic>
          <p:nvPicPr>
            <p:cNvPr id="11287" name="Picture 35" descr="1"/>
            <p:cNvPicPr>
              <a:picLocks noChangeAspect="1" noChangeArrowheads="1"/>
            </p:cNvPicPr>
            <p:nvPr/>
          </p:nvPicPr>
          <p:blipFill>
            <a:blip r:embed="rId2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auto">
            <a:xfrm>
              <a:off x="816" y="890"/>
              <a:ext cx="499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4006" name="Picture 38" descr="Hinh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2714625"/>
            <a:ext cx="230822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008" name="Text Box 40"/>
          <p:cNvSpPr txBox="1">
            <a:spLocks noChangeArrowheads="1"/>
          </p:cNvSpPr>
          <p:nvPr/>
        </p:nvSpPr>
        <p:spPr bwMode="auto">
          <a:xfrm>
            <a:off x="7037388" y="4376738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7</a:t>
            </a: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503238" y="2555875"/>
            <a:ext cx="2038350" cy="2058988"/>
            <a:chOff x="317" y="1610"/>
            <a:chExt cx="1284" cy="1297"/>
          </a:xfrm>
        </p:grpSpPr>
        <p:pic>
          <p:nvPicPr>
            <p:cNvPr id="11279" name="Picture 36" descr="Hinh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" y="1610"/>
              <a:ext cx="1284" cy="1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0" name="Line 41"/>
            <p:cNvSpPr>
              <a:spLocks noChangeShapeType="1"/>
            </p:cNvSpPr>
            <p:nvPr/>
          </p:nvSpPr>
          <p:spPr bwMode="auto">
            <a:xfrm flipV="1">
              <a:off x="370" y="1958"/>
              <a:ext cx="1176" cy="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42"/>
            <p:cNvSpPr>
              <a:spLocks noChangeShapeType="1"/>
            </p:cNvSpPr>
            <p:nvPr/>
          </p:nvSpPr>
          <p:spPr bwMode="auto">
            <a:xfrm flipV="1">
              <a:off x="374" y="2544"/>
              <a:ext cx="1172" cy="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43"/>
            <p:cNvSpPr>
              <a:spLocks noChangeShapeType="1"/>
            </p:cNvSpPr>
            <p:nvPr/>
          </p:nvSpPr>
          <p:spPr bwMode="auto">
            <a:xfrm>
              <a:off x="946" y="1819"/>
              <a:ext cx="0" cy="25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44"/>
            <p:cNvSpPr>
              <a:spLocks noChangeShapeType="1"/>
            </p:cNvSpPr>
            <p:nvPr/>
          </p:nvSpPr>
          <p:spPr bwMode="auto">
            <a:xfrm flipV="1">
              <a:off x="370" y="2256"/>
              <a:ext cx="1166" cy="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45"/>
            <p:cNvSpPr>
              <a:spLocks noChangeShapeType="1"/>
            </p:cNvSpPr>
            <p:nvPr/>
          </p:nvSpPr>
          <p:spPr bwMode="auto">
            <a:xfrm flipH="1" flipV="1">
              <a:off x="955" y="2433"/>
              <a:ext cx="5" cy="26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2644775" y="2497138"/>
            <a:ext cx="3786188" cy="2438400"/>
            <a:chOff x="1666" y="1573"/>
            <a:chExt cx="2385" cy="1536"/>
          </a:xfrm>
        </p:grpSpPr>
        <p:pic>
          <p:nvPicPr>
            <p:cNvPr id="11274" name="Picture 37" descr="Hinh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1573"/>
              <a:ext cx="2385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007" name="Text Box 39"/>
            <p:cNvSpPr txBox="1">
              <a:spLocks noChangeArrowheads="1"/>
            </p:cNvSpPr>
            <p:nvPr/>
          </p:nvSpPr>
          <p:spPr bwMode="auto">
            <a:xfrm>
              <a:off x="2490" y="2855"/>
              <a:ext cx="7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2000" b="1" i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6</a:t>
              </a:r>
            </a:p>
          </p:txBody>
        </p:sp>
        <p:sp>
          <p:nvSpPr>
            <p:cNvPr id="11276" name="Line 47"/>
            <p:cNvSpPr>
              <a:spLocks noChangeShapeType="1"/>
            </p:cNvSpPr>
            <p:nvPr/>
          </p:nvSpPr>
          <p:spPr bwMode="auto">
            <a:xfrm flipV="1">
              <a:off x="2213" y="1930"/>
              <a:ext cx="1190" cy="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Line 48"/>
            <p:cNvSpPr>
              <a:spLocks noChangeShapeType="1"/>
            </p:cNvSpPr>
            <p:nvPr/>
          </p:nvSpPr>
          <p:spPr bwMode="auto">
            <a:xfrm>
              <a:off x="2794" y="1800"/>
              <a:ext cx="4" cy="24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Line 49"/>
            <p:cNvSpPr>
              <a:spLocks noChangeShapeType="1"/>
            </p:cNvSpPr>
            <p:nvPr/>
          </p:nvSpPr>
          <p:spPr bwMode="auto">
            <a:xfrm flipV="1">
              <a:off x="2227" y="2227"/>
              <a:ext cx="1176" cy="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  <p:bldP spid="83972" grpId="0"/>
      <p:bldP spid="840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582613" y="5494338"/>
            <a:ext cx="8342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Lật (H.7) ra mặt sau theo chiều ngang (H.8)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938213" y="4592638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8</a:t>
            </a:r>
          </a:p>
        </p:txBody>
      </p:sp>
      <p:grpSp>
        <p:nvGrpSpPr>
          <p:cNvPr id="12292" name="Group 7"/>
          <p:cNvGrpSpPr>
            <a:grpSpLocks/>
          </p:cNvGrpSpPr>
          <p:nvPr/>
        </p:nvGrpSpPr>
        <p:grpSpPr bwMode="auto">
          <a:xfrm>
            <a:off x="1171575" y="581025"/>
            <a:ext cx="6934200" cy="838200"/>
            <a:chOff x="720" y="1392"/>
            <a:chExt cx="4058" cy="480"/>
          </a:xfrm>
        </p:grpSpPr>
        <p:sp>
          <p:nvSpPr>
            <p:cNvPr id="85000" name="AutoShape 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12310" name="Group 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85002" name="AutoShape 10"/>
              <p:cNvSpPr>
                <a:spLocks noChangeArrowheads="1"/>
              </p:cNvSpPr>
              <p:nvPr/>
            </p:nvSpPr>
            <p:spPr bwMode="gray">
              <a:xfrm>
                <a:off x="744" y="173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85003" name="AutoShape 1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12293" name="Text Box 12"/>
          <p:cNvSpPr txBox="1">
            <a:spLocks noChangeArrowheads="1"/>
          </p:cNvSpPr>
          <p:nvPr/>
        </p:nvSpPr>
        <p:spPr bwMode="white">
          <a:xfrm>
            <a:off x="1981200" y="666750"/>
            <a:ext cx="449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Bước 3: Gấp ví</a:t>
            </a:r>
          </a:p>
        </p:txBody>
      </p:sp>
      <p:pic>
        <p:nvPicPr>
          <p:cNvPr id="12294" name="Picture 13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295400" y="1412875"/>
            <a:ext cx="7921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4638675" y="461645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9</a:t>
            </a:r>
          </a:p>
        </p:txBody>
      </p:sp>
      <p:sp>
        <p:nvSpPr>
          <p:cNvPr id="85010" name="Text Box 18"/>
          <p:cNvSpPr txBox="1">
            <a:spLocks noChangeArrowheads="1"/>
          </p:cNvSpPr>
          <p:nvPr/>
        </p:nvSpPr>
        <p:spPr bwMode="auto">
          <a:xfrm>
            <a:off x="6989763" y="460375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10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57200" y="2563813"/>
            <a:ext cx="2422525" cy="1428750"/>
            <a:chOff x="231" y="2003"/>
            <a:chExt cx="1526" cy="901"/>
          </a:xfrm>
        </p:grpSpPr>
        <p:pic>
          <p:nvPicPr>
            <p:cNvPr id="12306" name="Picture 21" descr="Hinh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" y="2003"/>
              <a:ext cx="1526" cy="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7" name="Line 23"/>
            <p:cNvSpPr>
              <a:spLocks noChangeShapeType="1"/>
            </p:cNvSpPr>
            <p:nvPr/>
          </p:nvSpPr>
          <p:spPr bwMode="auto">
            <a:xfrm>
              <a:off x="341" y="2434"/>
              <a:ext cx="197" cy="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Line 24"/>
            <p:cNvSpPr>
              <a:spLocks noChangeShapeType="1"/>
            </p:cNvSpPr>
            <p:nvPr/>
          </p:nvSpPr>
          <p:spPr bwMode="auto">
            <a:xfrm flipH="1" flipV="1">
              <a:off x="1356" y="2454"/>
              <a:ext cx="191" cy="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3060700" y="1576388"/>
            <a:ext cx="3073400" cy="3306762"/>
            <a:chOff x="1933" y="1436"/>
            <a:chExt cx="1936" cy="2083"/>
          </a:xfrm>
        </p:grpSpPr>
        <p:pic>
          <p:nvPicPr>
            <p:cNvPr id="12304" name="Picture 19" descr="Hinh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3" y="1436"/>
              <a:ext cx="1936" cy="2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5" name="Line 25"/>
            <p:cNvSpPr>
              <a:spLocks noChangeShapeType="1"/>
            </p:cNvSpPr>
            <p:nvPr/>
          </p:nvSpPr>
          <p:spPr bwMode="auto">
            <a:xfrm flipH="1" flipV="1">
              <a:off x="3463" y="2454"/>
              <a:ext cx="191" cy="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6938963" y="2543175"/>
            <a:ext cx="1784350" cy="1311275"/>
            <a:chOff x="4277" y="2054"/>
            <a:chExt cx="1124" cy="826"/>
          </a:xfrm>
        </p:grpSpPr>
        <p:pic>
          <p:nvPicPr>
            <p:cNvPr id="12302" name="Picture 20" descr="Hinh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" y="2054"/>
              <a:ext cx="1124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3" name="Line 26"/>
            <p:cNvSpPr>
              <a:spLocks noChangeShapeType="1"/>
            </p:cNvSpPr>
            <p:nvPr/>
          </p:nvSpPr>
          <p:spPr bwMode="auto">
            <a:xfrm flipV="1">
              <a:off x="4840" y="2333"/>
              <a:ext cx="1" cy="1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022" name="Text Box 30"/>
          <p:cNvSpPr txBox="1">
            <a:spLocks noChangeArrowheads="1"/>
          </p:cNvSpPr>
          <p:nvPr/>
        </p:nvSpPr>
        <p:spPr bwMode="auto">
          <a:xfrm>
            <a:off x="582613" y="5932488"/>
            <a:ext cx="83423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Gấp 2 phần ngoài vào trong cho cân đối bề ngang của ví</a:t>
            </a:r>
          </a:p>
          <a:p>
            <a:pPr eaLnBrk="1" hangingPunct="1"/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(H.9 – H.10)</a:t>
            </a:r>
          </a:p>
        </p:txBody>
      </p:sp>
      <p:sp>
        <p:nvSpPr>
          <p:cNvPr id="123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/>
      <p:bldP spid="84996" grpId="0"/>
      <p:bldP spid="85009" grpId="0"/>
      <p:bldP spid="85010" grpId="0"/>
      <p:bldP spid="850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582613" y="5197475"/>
            <a:ext cx="8342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Gấp đôi (H.10) theo đường dấu giữa (H.11), ta sẽ có cái ví gấp hoàn chỉnh (H.12)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2266950" y="4592638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11</a:t>
            </a:r>
          </a:p>
        </p:txBody>
      </p:sp>
      <p:grpSp>
        <p:nvGrpSpPr>
          <p:cNvPr id="13316" name="Group 21"/>
          <p:cNvGrpSpPr>
            <a:grpSpLocks/>
          </p:cNvGrpSpPr>
          <p:nvPr/>
        </p:nvGrpSpPr>
        <p:grpSpPr bwMode="auto">
          <a:xfrm>
            <a:off x="1104900" y="600075"/>
            <a:ext cx="6934200" cy="1025525"/>
            <a:chOff x="816" y="842"/>
            <a:chExt cx="4368" cy="646"/>
          </a:xfrm>
        </p:grpSpPr>
        <p:grpSp>
          <p:nvGrpSpPr>
            <p:cNvPr id="13321" name="Group 7"/>
            <p:cNvGrpSpPr>
              <a:grpSpLocks/>
            </p:cNvGrpSpPr>
            <p:nvPr/>
          </p:nvGrpSpPr>
          <p:grpSpPr bwMode="auto">
            <a:xfrm>
              <a:off x="816" y="842"/>
              <a:ext cx="4368" cy="528"/>
              <a:chOff x="720" y="1392"/>
              <a:chExt cx="4058" cy="480"/>
            </a:xfrm>
          </p:grpSpPr>
          <p:sp>
            <p:nvSpPr>
              <p:cNvPr id="86024" name="AutoShape 8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92157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grpSp>
            <p:nvGrpSpPr>
              <p:cNvPr id="13325" name="Group 9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86026" name="AutoShape 10"/>
                <p:cNvSpPr>
                  <a:spLocks noChangeArrowheads="1"/>
                </p:cNvSpPr>
                <p:nvPr/>
              </p:nvSpPr>
              <p:spPr bwMode="gray">
                <a:xfrm>
                  <a:off x="744" y="173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folHlink">
                        <a:alpha val="0"/>
                      </a:schemeClr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86027" name="AutoShape 11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folHlink">
                        <a:gamma/>
                        <a:tint val="0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</p:grpSp>
        <p:sp>
          <p:nvSpPr>
            <p:cNvPr id="13322" name="Text Box 12"/>
            <p:cNvSpPr txBox="1">
              <a:spLocks noChangeArrowheads="1"/>
            </p:cNvSpPr>
            <p:nvPr/>
          </p:nvSpPr>
          <p:spPr bwMode="white">
            <a:xfrm>
              <a:off x="1296" y="890"/>
              <a:ext cx="283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Bước 3: Gấp ví</a:t>
              </a:r>
            </a:p>
          </p:txBody>
        </p:sp>
        <p:pic>
          <p:nvPicPr>
            <p:cNvPr id="13323" name="Picture 13" descr="1"/>
            <p:cNvPicPr>
              <a:picLocks noChangeAspect="1" noChangeArrowheads="1"/>
            </p:cNvPicPr>
            <p:nvPr/>
          </p:nvPicPr>
          <p:blipFill>
            <a:blip r:embed="rId2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auto">
            <a:xfrm>
              <a:off x="816" y="890"/>
              <a:ext cx="499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6516688" y="460375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12</a:t>
            </a:r>
          </a:p>
        </p:txBody>
      </p:sp>
      <p:pic>
        <p:nvPicPr>
          <p:cNvPr id="86035" name="Picture 19" descr="Hinh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2551113"/>
            <a:ext cx="27876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6" name="Picture 20" descr="Hinh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430463"/>
            <a:ext cx="4492625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  <p:bldP spid="86020" grpId="0"/>
      <p:bldP spid="860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52400" y="381000"/>
            <a:ext cx="22860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>
                <a:solidFill>
                  <a:srgbClr val="000099"/>
                </a:solidFill>
                <a:latin typeface=".VnTime" pitchFamily="34" charset="0"/>
              </a:rPr>
              <a:t>B­ưíc 1</a:t>
            </a:r>
            <a:r>
              <a:rPr lang="en-US" altLang="en-US" sz="2000" b="1">
                <a:latin typeface=".VnTime" pitchFamily="34" charset="0"/>
              </a:rPr>
              <a:t>: </a:t>
            </a:r>
            <a:r>
              <a:rPr lang="en-US" altLang="en-US" sz="2000" b="1">
                <a:solidFill>
                  <a:srgbClr val="FF0000"/>
                </a:solidFill>
                <a:latin typeface=".VnTime" pitchFamily="34" charset="0"/>
              </a:rPr>
              <a:t>T¹o tê giÊy h×nh vu«ng</a:t>
            </a:r>
          </a:p>
        </p:txBody>
      </p:sp>
      <p:graphicFrame>
        <p:nvGraphicFramePr>
          <p:cNvPr id="86019" name="Group 3"/>
          <p:cNvGraphicFramePr>
            <a:graphicFrameLocks noGrp="1"/>
          </p:cNvGraphicFramePr>
          <p:nvPr>
            <p:ph sz="half" idx="4294967295"/>
          </p:nvPr>
        </p:nvGraphicFramePr>
        <p:xfrm>
          <a:off x="0" y="1676400"/>
          <a:ext cx="1752600" cy="1212850"/>
        </p:xfrm>
        <a:graphic>
          <a:graphicData uri="http://schemas.openxmlformats.org/drawingml/2006/table">
            <a:tbl>
              <a:tblPr/>
              <a:tblGrid>
                <a:gridCol w="250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0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08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08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508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13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14389" name="Group 53"/>
          <p:cNvGrpSpPr>
            <a:grpSpLocks/>
          </p:cNvGrpSpPr>
          <p:nvPr/>
        </p:nvGrpSpPr>
        <p:grpSpPr bwMode="auto">
          <a:xfrm>
            <a:off x="1600200" y="3352800"/>
            <a:ext cx="485775" cy="1365250"/>
            <a:chOff x="1008" y="2112"/>
            <a:chExt cx="306" cy="860"/>
          </a:xfrm>
        </p:grpSpPr>
        <p:sp>
          <p:nvSpPr>
            <p:cNvPr id="14581" name="Rectangle 54"/>
            <p:cNvSpPr>
              <a:spLocks noChangeArrowheads="1"/>
            </p:cNvSpPr>
            <p:nvPr/>
          </p:nvSpPr>
          <p:spPr bwMode="auto">
            <a:xfrm>
              <a:off x="1008" y="2112"/>
              <a:ext cx="153" cy="172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82" name="Rectangle 55"/>
            <p:cNvSpPr>
              <a:spLocks noChangeArrowheads="1"/>
            </p:cNvSpPr>
            <p:nvPr/>
          </p:nvSpPr>
          <p:spPr bwMode="auto">
            <a:xfrm>
              <a:off x="1161" y="2112"/>
              <a:ext cx="153" cy="172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83" name="Rectangle 56"/>
            <p:cNvSpPr>
              <a:spLocks noChangeArrowheads="1"/>
            </p:cNvSpPr>
            <p:nvPr/>
          </p:nvSpPr>
          <p:spPr bwMode="auto">
            <a:xfrm>
              <a:off x="1008" y="2284"/>
              <a:ext cx="153" cy="172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84" name="Rectangle 57"/>
            <p:cNvSpPr>
              <a:spLocks noChangeArrowheads="1"/>
            </p:cNvSpPr>
            <p:nvPr/>
          </p:nvSpPr>
          <p:spPr bwMode="auto">
            <a:xfrm>
              <a:off x="1161" y="2284"/>
              <a:ext cx="153" cy="172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85" name="Rectangle 58"/>
            <p:cNvSpPr>
              <a:spLocks noChangeArrowheads="1"/>
            </p:cNvSpPr>
            <p:nvPr/>
          </p:nvSpPr>
          <p:spPr bwMode="auto">
            <a:xfrm>
              <a:off x="1008" y="2456"/>
              <a:ext cx="153" cy="172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86" name="Rectangle 59"/>
            <p:cNvSpPr>
              <a:spLocks noChangeArrowheads="1"/>
            </p:cNvSpPr>
            <p:nvPr/>
          </p:nvSpPr>
          <p:spPr bwMode="auto">
            <a:xfrm>
              <a:off x="1161" y="2456"/>
              <a:ext cx="153" cy="172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87" name="Rectangle 60"/>
            <p:cNvSpPr>
              <a:spLocks noChangeArrowheads="1"/>
            </p:cNvSpPr>
            <p:nvPr/>
          </p:nvSpPr>
          <p:spPr bwMode="auto">
            <a:xfrm>
              <a:off x="1008" y="2628"/>
              <a:ext cx="153" cy="172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88" name="Rectangle 61"/>
            <p:cNvSpPr>
              <a:spLocks noChangeArrowheads="1"/>
            </p:cNvSpPr>
            <p:nvPr/>
          </p:nvSpPr>
          <p:spPr bwMode="auto">
            <a:xfrm>
              <a:off x="1161" y="2628"/>
              <a:ext cx="153" cy="172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89" name="Rectangle 62"/>
            <p:cNvSpPr>
              <a:spLocks noChangeArrowheads="1"/>
            </p:cNvSpPr>
            <p:nvPr/>
          </p:nvSpPr>
          <p:spPr bwMode="auto">
            <a:xfrm>
              <a:off x="1008" y="2800"/>
              <a:ext cx="153" cy="172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90" name="Rectangle 63"/>
            <p:cNvSpPr>
              <a:spLocks noChangeArrowheads="1"/>
            </p:cNvSpPr>
            <p:nvPr/>
          </p:nvSpPr>
          <p:spPr bwMode="auto">
            <a:xfrm>
              <a:off x="1161" y="2800"/>
              <a:ext cx="153" cy="172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91" name="Line 64"/>
            <p:cNvSpPr>
              <a:spLocks noChangeShapeType="1"/>
            </p:cNvSpPr>
            <p:nvPr/>
          </p:nvSpPr>
          <p:spPr bwMode="auto">
            <a:xfrm>
              <a:off x="1161" y="2112"/>
              <a:ext cx="0" cy="86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2" name="Line 65"/>
            <p:cNvSpPr>
              <a:spLocks noChangeShapeType="1"/>
            </p:cNvSpPr>
            <p:nvPr/>
          </p:nvSpPr>
          <p:spPr bwMode="auto">
            <a:xfrm>
              <a:off x="1008" y="2284"/>
              <a:ext cx="306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3" name="Line 66"/>
            <p:cNvSpPr>
              <a:spLocks noChangeShapeType="1"/>
            </p:cNvSpPr>
            <p:nvPr/>
          </p:nvSpPr>
          <p:spPr bwMode="auto">
            <a:xfrm>
              <a:off x="1008" y="2456"/>
              <a:ext cx="306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4" name="Line 67"/>
            <p:cNvSpPr>
              <a:spLocks noChangeShapeType="1"/>
            </p:cNvSpPr>
            <p:nvPr/>
          </p:nvSpPr>
          <p:spPr bwMode="auto">
            <a:xfrm>
              <a:off x="1008" y="2628"/>
              <a:ext cx="306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5" name="Line 68"/>
            <p:cNvSpPr>
              <a:spLocks noChangeShapeType="1"/>
            </p:cNvSpPr>
            <p:nvPr/>
          </p:nvSpPr>
          <p:spPr bwMode="auto">
            <a:xfrm>
              <a:off x="1008" y="2800"/>
              <a:ext cx="306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6" name="Line 69"/>
            <p:cNvSpPr>
              <a:spLocks noChangeShapeType="1"/>
            </p:cNvSpPr>
            <p:nvPr/>
          </p:nvSpPr>
          <p:spPr bwMode="auto">
            <a:xfrm>
              <a:off x="1008" y="2112"/>
              <a:ext cx="0" cy="86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7" name="Line 70"/>
            <p:cNvSpPr>
              <a:spLocks noChangeShapeType="1"/>
            </p:cNvSpPr>
            <p:nvPr/>
          </p:nvSpPr>
          <p:spPr bwMode="auto">
            <a:xfrm>
              <a:off x="1314" y="2112"/>
              <a:ext cx="0" cy="86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8" name="Line 71"/>
            <p:cNvSpPr>
              <a:spLocks noChangeShapeType="1"/>
            </p:cNvSpPr>
            <p:nvPr/>
          </p:nvSpPr>
          <p:spPr bwMode="auto">
            <a:xfrm>
              <a:off x="1008" y="2112"/>
              <a:ext cx="306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9" name="Line 72"/>
            <p:cNvSpPr>
              <a:spLocks noChangeShapeType="1"/>
            </p:cNvSpPr>
            <p:nvPr/>
          </p:nvSpPr>
          <p:spPr bwMode="auto">
            <a:xfrm>
              <a:off x="1008" y="2972"/>
              <a:ext cx="306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90" name="AutoShape 74"/>
          <p:cNvSpPr>
            <a:spLocks noChangeArrowheads="1"/>
          </p:cNvSpPr>
          <p:nvPr/>
        </p:nvSpPr>
        <p:spPr bwMode="auto">
          <a:xfrm flipH="1">
            <a:off x="152400" y="3352800"/>
            <a:ext cx="1447800" cy="1371600"/>
          </a:xfrm>
          <a:prstGeom prst="rtTriangle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 sz="2400">
              <a:latin typeface="Arial" charset="0"/>
            </a:endParaRPr>
          </a:p>
        </p:txBody>
      </p:sp>
      <p:sp>
        <p:nvSpPr>
          <p:cNvPr id="14391" name="Line 75"/>
          <p:cNvSpPr>
            <a:spLocks noChangeShapeType="1"/>
          </p:cNvSpPr>
          <p:nvPr/>
        </p:nvSpPr>
        <p:spPr bwMode="auto">
          <a:xfrm flipH="1">
            <a:off x="228600" y="1676400"/>
            <a:ext cx="1219200" cy="121920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2" name="Line 76"/>
          <p:cNvSpPr>
            <a:spLocks noChangeShapeType="1"/>
          </p:cNvSpPr>
          <p:nvPr/>
        </p:nvSpPr>
        <p:spPr bwMode="auto">
          <a:xfrm>
            <a:off x="685800" y="2133600"/>
            <a:ext cx="3810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93" name="Group 76"/>
          <p:cNvGrpSpPr>
            <a:grpSpLocks/>
          </p:cNvGrpSpPr>
          <p:nvPr/>
        </p:nvGrpSpPr>
        <p:grpSpPr bwMode="auto">
          <a:xfrm>
            <a:off x="457200" y="5181600"/>
            <a:ext cx="1460500" cy="1341438"/>
            <a:chOff x="288" y="3264"/>
            <a:chExt cx="920" cy="845"/>
          </a:xfrm>
        </p:grpSpPr>
        <p:sp>
          <p:nvSpPr>
            <p:cNvPr id="14542" name="Rectangle 77"/>
            <p:cNvSpPr>
              <a:spLocks noChangeArrowheads="1"/>
            </p:cNvSpPr>
            <p:nvPr/>
          </p:nvSpPr>
          <p:spPr bwMode="auto">
            <a:xfrm>
              <a:off x="288" y="3264"/>
              <a:ext cx="184" cy="169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43" name="Rectangle 78"/>
            <p:cNvSpPr>
              <a:spLocks noChangeArrowheads="1"/>
            </p:cNvSpPr>
            <p:nvPr/>
          </p:nvSpPr>
          <p:spPr bwMode="auto">
            <a:xfrm>
              <a:off x="472" y="3264"/>
              <a:ext cx="184" cy="169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44" name="Rectangle 79"/>
            <p:cNvSpPr>
              <a:spLocks noChangeArrowheads="1"/>
            </p:cNvSpPr>
            <p:nvPr/>
          </p:nvSpPr>
          <p:spPr bwMode="auto">
            <a:xfrm>
              <a:off x="656" y="3264"/>
              <a:ext cx="184" cy="169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45" name="Rectangle 80"/>
            <p:cNvSpPr>
              <a:spLocks noChangeArrowheads="1"/>
            </p:cNvSpPr>
            <p:nvPr/>
          </p:nvSpPr>
          <p:spPr bwMode="auto">
            <a:xfrm>
              <a:off x="840" y="3264"/>
              <a:ext cx="184" cy="169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46" name="Rectangle 81"/>
            <p:cNvSpPr>
              <a:spLocks noChangeArrowheads="1"/>
            </p:cNvSpPr>
            <p:nvPr/>
          </p:nvSpPr>
          <p:spPr bwMode="auto">
            <a:xfrm>
              <a:off x="1024" y="3264"/>
              <a:ext cx="184" cy="169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47" name="Rectangle 82"/>
            <p:cNvSpPr>
              <a:spLocks noChangeArrowheads="1"/>
            </p:cNvSpPr>
            <p:nvPr/>
          </p:nvSpPr>
          <p:spPr bwMode="auto">
            <a:xfrm>
              <a:off x="288" y="3433"/>
              <a:ext cx="184" cy="169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48" name="Rectangle 83"/>
            <p:cNvSpPr>
              <a:spLocks noChangeArrowheads="1"/>
            </p:cNvSpPr>
            <p:nvPr/>
          </p:nvSpPr>
          <p:spPr bwMode="auto">
            <a:xfrm>
              <a:off x="472" y="3433"/>
              <a:ext cx="184" cy="169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49" name="Rectangle 84"/>
            <p:cNvSpPr>
              <a:spLocks noChangeArrowheads="1"/>
            </p:cNvSpPr>
            <p:nvPr/>
          </p:nvSpPr>
          <p:spPr bwMode="auto">
            <a:xfrm>
              <a:off x="656" y="3433"/>
              <a:ext cx="184" cy="169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50" name="Rectangle 85"/>
            <p:cNvSpPr>
              <a:spLocks noChangeArrowheads="1"/>
            </p:cNvSpPr>
            <p:nvPr/>
          </p:nvSpPr>
          <p:spPr bwMode="auto">
            <a:xfrm>
              <a:off x="840" y="3433"/>
              <a:ext cx="184" cy="169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51" name="Rectangle 86"/>
            <p:cNvSpPr>
              <a:spLocks noChangeArrowheads="1"/>
            </p:cNvSpPr>
            <p:nvPr/>
          </p:nvSpPr>
          <p:spPr bwMode="auto">
            <a:xfrm>
              <a:off x="1024" y="3433"/>
              <a:ext cx="184" cy="169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52" name="Rectangle 87"/>
            <p:cNvSpPr>
              <a:spLocks noChangeArrowheads="1"/>
            </p:cNvSpPr>
            <p:nvPr/>
          </p:nvSpPr>
          <p:spPr bwMode="auto">
            <a:xfrm>
              <a:off x="288" y="3602"/>
              <a:ext cx="184" cy="169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53" name="Rectangle 88"/>
            <p:cNvSpPr>
              <a:spLocks noChangeArrowheads="1"/>
            </p:cNvSpPr>
            <p:nvPr/>
          </p:nvSpPr>
          <p:spPr bwMode="auto">
            <a:xfrm>
              <a:off x="472" y="3602"/>
              <a:ext cx="184" cy="169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54" name="Rectangle 89"/>
            <p:cNvSpPr>
              <a:spLocks noChangeArrowheads="1"/>
            </p:cNvSpPr>
            <p:nvPr/>
          </p:nvSpPr>
          <p:spPr bwMode="auto">
            <a:xfrm>
              <a:off x="656" y="3602"/>
              <a:ext cx="184" cy="169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55" name="Rectangle 90"/>
            <p:cNvSpPr>
              <a:spLocks noChangeArrowheads="1"/>
            </p:cNvSpPr>
            <p:nvPr/>
          </p:nvSpPr>
          <p:spPr bwMode="auto">
            <a:xfrm>
              <a:off x="840" y="3602"/>
              <a:ext cx="184" cy="169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56" name="Rectangle 91"/>
            <p:cNvSpPr>
              <a:spLocks noChangeArrowheads="1"/>
            </p:cNvSpPr>
            <p:nvPr/>
          </p:nvSpPr>
          <p:spPr bwMode="auto">
            <a:xfrm>
              <a:off x="1024" y="3602"/>
              <a:ext cx="184" cy="169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57" name="Rectangle 92"/>
            <p:cNvSpPr>
              <a:spLocks noChangeArrowheads="1"/>
            </p:cNvSpPr>
            <p:nvPr/>
          </p:nvSpPr>
          <p:spPr bwMode="auto">
            <a:xfrm>
              <a:off x="288" y="3771"/>
              <a:ext cx="184" cy="169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58" name="Rectangle 93"/>
            <p:cNvSpPr>
              <a:spLocks noChangeArrowheads="1"/>
            </p:cNvSpPr>
            <p:nvPr/>
          </p:nvSpPr>
          <p:spPr bwMode="auto">
            <a:xfrm>
              <a:off x="472" y="3771"/>
              <a:ext cx="184" cy="169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59" name="Rectangle 94"/>
            <p:cNvSpPr>
              <a:spLocks noChangeArrowheads="1"/>
            </p:cNvSpPr>
            <p:nvPr/>
          </p:nvSpPr>
          <p:spPr bwMode="auto">
            <a:xfrm>
              <a:off x="656" y="3771"/>
              <a:ext cx="184" cy="169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60" name="Rectangle 95"/>
            <p:cNvSpPr>
              <a:spLocks noChangeArrowheads="1"/>
            </p:cNvSpPr>
            <p:nvPr/>
          </p:nvSpPr>
          <p:spPr bwMode="auto">
            <a:xfrm>
              <a:off x="840" y="3771"/>
              <a:ext cx="184" cy="169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61" name="Rectangle 96"/>
            <p:cNvSpPr>
              <a:spLocks noChangeArrowheads="1"/>
            </p:cNvSpPr>
            <p:nvPr/>
          </p:nvSpPr>
          <p:spPr bwMode="auto">
            <a:xfrm>
              <a:off x="1024" y="3771"/>
              <a:ext cx="184" cy="169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62" name="Rectangle 97"/>
            <p:cNvSpPr>
              <a:spLocks noChangeArrowheads="1"/>
            </p:cNvSpPr>
            <p:nvPr/>
          </p:nvSpPr>
          <p:spPr bwMode="auto">
            <a:xfrm>
              <a:off x="288" y="3940"/>
              <a:ext cx="184" cy="169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63" name="Rectangle 98"/>
            <p:cNvSpPr>
              <a:spLocks noChangeArrowheads="1"/>
            </p:cNvSpPr>
            <p:nvPr/>
          </p:nvSpPr>
          <p:spPr bwMode="auto">
            <a:xfrm>
              <a:off x="472" y="3940"/>
              <a:ext cx="184" cy="169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64" name="Rectangle 99"/>
            <p:cNvSpPr>
              <a:spLocks noChangeArrowheads="1"/>
            </p:cNvSpPr>
            <p:nvPr/>
          </p:nvSpPr>
          <p:spPr bwMode="auto">
            <a:xfrm>
              <a:off x="656" y="3940"/>
              <a:ext cx="184" cy="169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65" name="Rectangle 100"/>
            <p:cNvSpPr>
              <a:spLocks noChangeArrowheads="1"/>
            </p:cNvSpPr>
            <p:nvPr/>
          </p:nvSpPr>
          <p:spPr bwMode="auto">
            <a:xfrm>
              <a:off x="840" y="3940"/>
              <a:ext cx="184" cy="169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66" name="Rectangle 101"/>
            <p:cNvSpPr>
              <a:spLocks noChangeArrowheads="1"/>
            </p:cNvSpPr>
            <p:nvPr/>
          </p:nvSpPr>
          <p:spPr bwMode="auto">
            <a:xfrm>
              <a:off x="1024" y="3940"/>
              <a:ext cx="184" cy="169"/>
            </a:xfrm>
            <a:prstGeom prst="rect">
              <a:avLst/>
            </a:prstGeom>
            <a:solidFill>
              <a:srgbClr val="D2F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vi-VN" altLang="en-US">
                <a:latin typeface="Arial" charset="0"/>
              </a:endParaRPr>
            </a:p>
          </p:txBody>
        </p:sp>
        <p:sp>
          <p:nvSpPr>
            <p:cNvPr id="14567" name="Line 102"/>
            <p:cNvSpPr>
              <a:spLocks noChangeShapeType="1"/>
            </p:cNvSpPr>
            <p:nvPr/>
          </p:nvSpPr>
          <p:spPr bwMode="auto">
            <a:xfrm>
              <a:off x="472" y="3264"/>
              <a:ext cx="0" cy="84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8" name="Line 103"/>
            <p:cNvSpPr>
              <a:spLocks noChangeShapeType="1"/>
            </p:cNvSpPr>
            <p:nvPr/>
          </p:nvSpPr>
          <p:spPr bwMode="auto">
            <a:xfrm>
              <a:off x="656" y="3264"/>
              <a:ext cx="0" cy="84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9" name="Line 104"/>
            <p:cNvSpPr>
              <a:spLocks noChangeShapeType="1"/>
            </p:cNvSpPr>
            <p:nvPr/>
          </p:nvSpPr>
          <p:spPr bwMode="auto">
            <a:xfrm>
              <a:off x="840" y="3264"/>
              <a:ext cx="0" cy="84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0" name="Line 105"/>
            <p:cNvSpPr>
              <a:spLocks noChangeShapeType="1"/>
            </p:cNvSpPr>
            <p:nvPr/>
          </p:nvSpPr>
          <p:spPr bwMode="auto">
            <a:xfrm>
              <a:off x="1024" y="3264"/>
              <a:ext cx="0" cy="84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1" name="Line 106"/>
            <p:cNvSpPr>
              <a:spLocks noChangeShapeType="1"/>
            </p:cNvSpPr>
            <p:nvPr/>
          </p:nvSpPr>
          <p:spPr bwMode="auto">
            <a:xfrm>
              <a:off x="288" y="3433"/>
              <a:ext cx="92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2" name="Line 107"/>
            <p:cNvSpPr>
              <a:spLocks noChangeShapeType="1"/>
            </p:cNvSpPr>
            <p:nvPr/>
          </p:nvSpPr>
          <p:spPr bwMode="auto">
            <a:xfrm>
              <a:off x="288" y="3602"/>
              <a:ext cx="92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3" name="Line 108"/>
            <p:cNvSpPr>
              <a:spLocks noChangeShapeType="1"/>
            </p:cNvSpPr>
            <p:nvPr/>
          </p:nvSpPr>
          <p:spPr bwMode="auto">
            <a:xfrm>
              <a:off x="288" y="3771"/>
              <a:ext cx="92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4" name="Line 109"/>
            <p:cNvSpPr>
              <a:spLocks noChangeShapeType="1"/>
            </p:cNvSpPr>
            <p:nvPr/>
          </p:nvSpPr>
          <p:spPr bwMode="auto">
            <a:xfrm>
              <a:off x="288" y="3940"/>
              <a:ext cx="92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5" name="Line 110"/>
            <p:cNvSpPr>
              <a:spLocks noChangeShapeType="1"/>
            </p:cNvSpPr>
            <p:nvPr/>
          </p:nvSpPr>
          <p:spPr bwMode="auto">
            <a:xfrm>
              <a:off x="288" y="3264"/>
              <a:ext cx="0" cy="845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6" name="Line 111"/>
            <p:cNvSpPr>
              <a:spLocks noChangeShapeType="1"/>
            </p:cNvSpPr>
            <p:nvPr/>
          </p:nvSpPr>
          <p:spPr bwMode="auto">
            <a:xfrm>
              <a:off x="1208" y="3264"/>
              <a:ext cx="0" cy="16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7" name="Line 112"/>
            <p:cNvSpPr>
              <a:spLocks noChangeShapeType="1"/>
            </p:cNvSpPr>
            <p:nvPr/>
          </p:nvSpPr>
          <p:spPr bwMode="auto">
            <a:xfrm>
              <a:off x="1208" y="3433"/>
              <a:ext cx="0" cy="507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8" name="Line 113"/>
            <p:cNvSpPr>
              <a:spLocks noChangeShapeType="1"/>
            </p:cNvSpPr>
            <p:nvPr/>
          </p:nvSpPr>
          <p:spPr bwMode="auto">
            <a:xfrm>
              <a:off x="1208" y="3940"/>
              <a:ext cx="0" cy="16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9" name="Line 114"/>
            <p:cNvSpPr>
              <a:spLocks noChangeShapeType="1"/>
            </p:cNvSpPr>
            <p:nvPr/>
          </p:nvSpPr>
          <p:spPr bwMode="auto">
            <a:xfrm>
              <a:off x="288" y="3264"/>
              <a:ext cx="920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0" name="Line 115"/>
            <p:cNvSpPr>
              <a:spLocks noChangeShapeType="1"/>
            </p:cNvSpPr>
            <p:nvPr/>
          </p:nvSpPr>
          <p:spPr bwMode="auto">
            <a:xfrm>
              <a:off x="288" y="4109"/>
              <a:ext cx="92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94" name="Line 117"/>
          <p:cNvSpPr>
            <a:spLocks noChangeShapeType="1"/>
          </p:cNvSpPr>
          <p:nvPr/>
        </p:nvSpPr>
        <p:spPr bwMode="auto">
          <a:xfrm>
            <a:off x="457200" y="5181600"/>
            <a:ext cx="1447800" cy="1295400"/>
          </a:xfrm>
          <a:prstGeom prst="line">
            <a:avLst/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5" name="Line 118"/>
          <p:cNvSpPr>
            <a:spLocks noChangeShapeType="1"/>
          </p:cNvSpPr>
          <p:nvPr/>
        </p:nvSpPr>
        <p:spPr bwMode="auto">
          <a:xfrm flipH="1">
            <a:off x="838200" y="5638800"/>
            <a:ext cx="45720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6" name="Text Box 119"/>
          <p:cNvSpPr txBox="1">
            <a:spLocks noChangeArrowheads="1"/>
          </p:cNvSpPr>
          <p:nvPr/>
        </p:nvSpPr>
        <p:spPr bwMode="auto">
          <a:xfrm>
            <a:off x="609600" y="28956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.VnTime" pitchFamily="34" charset="0"/>
              </a:rPr>
              <a:t>H×nh 1</a:t>
            </a:r>
          </a:p>
        </p:txBody>
      </p:sp>
      <p:sp>
        <p:nvSpPr>
          <p:cNvPr id="14397" name="Text Box 120"/>
          <p:cNvSpPr txBox="1">
            <a:spLocks noChangeArrowheads="1"/>
          </p:cNvSpPr>
          <p:nvPr/>
        </p:nvSpPr>
        <p:spPr bwMode="auto">
          <a:xfrm>
            <a:off x="533400" y="47244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latin typeface=".VnTime" pitchFamily="34" charset="0"/>
              </a:rPr>
              <a:t>H×nh 2</a:t>
            </a:r>
          </a:p>
        </p:txBody>
      </p:sp>
      <p:sp>
        <p:nvSpPr>
          <p:cNvPr id="14398" name="Text Box 121"/>
          <p:cNvSpPr txBox="1">
            <a:spLocks noChangeArrowheads="1"/>
          </p:cNvSpPr>
          <p:nvPr/>
        </p:nvSpPr>
        <p:spPr bwMode="auto">
          <a:xfrm>
            <a:off x="609600" y="6461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latin typeface=".VnTime" pitchFamily="34" charset="0"/>
              </a:rPr>
              <a:t>H×nh 3</a:t>
            </a:r>
          </a:p>
        </p:txBody>
      </p:sp>
      <p:sp>
        <p:nvSpPr>
          <p:cNvPr id="14399" name="Line 122"/>
          <p:cNvSpPr>
            <a:spLocks noChangeShapeType="1"/>
          </p:cNvSpPr>
          <p:nvPr/>
        </p:nvSpPr>
        <p:spPr bwMode="auto">
          <a:xfrm flipH="1">
            <a:off x="2514600" y="1371600"/>
            <a:ext cx="0" cy="5486400"/>
          </a:xfrm>
          <a:prstGeom prst="line">
            <a:avLst/>
          </a:prstGeom>
          <a:noFill/>
          <a:ln w="9525" cap="sq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0" name="Text Box 123"/>
          <p:cNvSpPr txBox="1">
            <a:spLocks noChangeArrowheads="1"/>
          </p:cNvSpPr>
          <p:nvPr/>
        </p:nvSpPr>
        <p:spPr bwMode="auto">
          <a:xfrm>
            <a:off x="2590800" y="469900"/>
            <a:ext cx="2971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>
                <a:solidFill>
                  <a:srgbClr val="000099"/>
                </a:solidFill>
                <a:latin typeface=".VnTime" pitchFamily="34" charset="0"/>
              </a:rPr>
              <a:t>B­ưíc 2</a:t>
            </a:r>
            <a:r>
              <a:rPr lang="en-US" altLang="en-US" sz="2000" b="1">
                <a:latin typeface=".VnTime" pitchFamily="34" charset="0"/>
              </a:rPr>
              <a:t>: </a:t>
            </a:r>
            <a:r>
              <a:rPr lang="en-US" altLang="en-US" sz="2000" b="1">
                <a:solidFill>
                  <a:srgbClr val="FF0000"/>
                </a:solidFill>
                <a:latin typeface=".VnTime" pitchFamily="34" charset="0"/>
              </a:rPr>
              <a:t>GÊp th©n mò</a:t>
            </a:r>
          </a:p>
        </p:txBody>
      </p:sp>
      <p:sp>
        <p:nvSpPr>
          <p:cNvPr id="14401" name="Text Box 131"/>
          <p:cNvSpPr txBox="1">
            <a:spLocks noChangeArrowheads="1"/>
          </p:cNvSpPr>
          <p:nvPr/>
        </p:nvSpPr>
        <p:spPr bwMode="auto">
          <a:xfrm>
            <a:off x="3505200" y="29718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latin typeface=".VnTime" pitchFamily="34" charset="0"/>
              </a:rPr>
              <a:t>H×nh 4</a:t>
            </a:r>
          </a:p>
        </p:txBody>
      </p:sp>
      <p:sp>
        <p:nvSpPr>
          <p:cNvPr id="14402" name="Text Box 139"/>
          <p:cNvSpPr txBox="1">
            <a:spLocks noChangeArrowheads="1"/>
          </p:cNvSpPr>
          <p:nvPr/>
        </p:nvSpPr>
        <p:spPr bwMode="auto">
          <a:xfrm>
            <a:off x="3771900" y="44958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.VnTime" pitchFamily="34" charset="0"/>
              </a:rPr>
              <a:t>H×nh 5</a:t>
            </a:r>
          </a:p>
        </p:txBody>
      </p:sp>
      <p:sp>
        <p:nvSpPr>
          <p:cNvPr id="14403" name="Text Box 148"/>
          <p:cNvSpPr txBox="1">
            <a:spLocks noChangeArrowheads="1"/>
          </p:cNvSpPr>
          <p:nvPr/>
        </p:nvSpPr>
        <p:spPr bwMode="auto">
          <a:xfrm>
            <a:off x="3848100" y="6359525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.VnTime" pitchFamily="34" charset="0"/>
              </a:rPr>
              <a:t>H×nh 6</a:t>
            </a:r>
          </a:p>
        </p:txBody>
      </p:sp>
      <p:sp>
        <p:nvSpPr>
          <p:cNvPr id="14404" name="Line 149"/>
          <p:cNvSpPr>
            <a:spLocks noChangeShapeType="1"/>
          </p:cNvSpPr>
          <p:nvPr/>
        </p:nvSpPr>
        <p:spPr bwMode="auto">
          <a:xfrm flipH="1">
            <a:off x="6019800" y="1447800"/>
            <a:ext cx="0" cy="5410200"/>
          </a:xfrm>
          <a:prstGeom prst="line">
            <a:avLst/>
          </a:prstGeom>
          <a:noFill/>
          <a:ln w="9525" cap="sq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5" name="Rectangle 174"/>
          <p:cNvSpPr>
            <a:spLocks noChangeArrowheads="1"/>
          </p:cNvSpPr>
          <p:nvPr/>
        </p:nvSpPr>
        <p:spPr bwMode="auto">
          <a:xfrm rot="-1557692">
            <a:off x="4902200" y="3124200"/>
            <a:ext cx="760413" cy="698500"/>
          </a:xfrm>
          <a:prstGeom prst="rect">
            <a:avLst/>
          </a:prstGeom>
          <a:solidFill>
            <a:schemeClr val="bg1"/>
          </a:solidFill>
          <a:ln w="9525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vi-VN" altLang="en-US" sz="2400">
              <a:latin typeface="Arial" charset="0"/>
            </a:endParaRPr>
          </a:p>
        </p:txBody>
      </p:sp>
      <p:sp>
        <p:nvSpPr>
          <p:cNvPr id="14406" name="Text Box 128"/>
          <p:cNvSpPr txBox="1">
            <a:spLocks noChangeArrowheads="1"/>
          </p:cNvSpPr>
          <p:nvPr/>
        </p:nvSpPr>
        <p:spPr bwMode="auto">
          <a:xfrm>
            <a:off x="1600200" y="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/>
          </a:p>
        </p:txBody>
      </p:sp>
      <p:sp>
        <p:nvSpPr>
          <p:cNvPr id="14407" name="Text Box 132"/>
          <p:cNvSpPr txBox="1">
            <a:spLocks noChangeArrowheads="1"/>
          </p:cNvSpPr>
          <p:nvPr/>
        </p:nvSpPr>
        <p:spPr bwMode="auto">
          <a:xfrm>
            <a:off x="6324600" y="469900"/>
            <a:ext cx="2819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 u="sng">
                <a:solidFill>
                  <a:srgbClr val="000099"/>
                </a:solidFill>
                <a:latin typeface=".VnTime" pitchFamily="34" charset="0"/>
              </a:rPr>
              <a:t>Bư­íc 3:</a:t>
            </a:r>
            <a:r>
              <a:rPr lang="en-US" altLang="en-US" sz="2000" b="1">
                <a:latin typeface=".VnTime" pitchFamily="34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.VnTime" pitchFamily="34" charset="0"/>
              </a:rPr>
              <a:t>GÊp vµnh mò</a:t>
            </a:r>
          </a:p>
        </p:txBody>
      </p:sp>
      <p:grpSp>
        <p:nvGrpSpPr>
          <p:cNvPr id="14408" name="Group 151"/>
          <p:cNvGrpSpPr>
            <a:grpSpLocks/>
          </p:cNvGrpSpPr>
          <p:nvPr/>
        </p:nvGrpSpPr>
        <p:grpSpPr bwMode="auto">
          <a:xfrm>
            <a:off x="6400800" y="1447800"/>
            <a:ext cx="1524000" cy="1222375"/>
            <a:chOff x="192" y="2245"/>
            <a:chExt cx="1776" cy="1451"/>
          </a:xfrm>
        </p:grpSpPr>
        <p:grpSp>
          <p:nvGrpSpPr>
            <p:cNvPr id="14514" name="Group 152"/>
            <p:cNvGrpSpPr>
              <a:grpSpLocks/>
            </p:cNvGrpSpPr>
            <p:nvPr/>
          </p:nvGrpSpPr>
          <p:grpSpPr bwMode="auto">
            <a:xfrm>
              <a:off x="192" y="2245"/>
              <a:ext cx="1776" cy="1451"/>
              <a:chOff x="192" y="1237"/>
              <a:chExt cx="1776" cy="1451"/>
            </a:xfrm>
          </p:grpSpPr>
          <p:sp>
            <p:nvSpPr>
              <p:cNvPr id="14521" name="AutoShape 153"/>
              <p:cNvSpPr>
                <a:spLocks noChangeArrowheads="1"/>
              </p:cNvSpPr>
              <p:nvPr/>
            </p:nvSpPr>
            <p:spPr bwMode="auto">
              <a:xfrm flipV="1">
                <a:off x="192" y="1488"/>
                <a:ext cx="1776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4522" name="AutoShape 154"/>
              <p:cNvSpPr>
                <a:spLocks noChangeArrowheads="1"/>
              </p:cNvSpPr>
              <p:nvPr/>
            </p:nvSpPr>
            <p:spPr bwMode="auto">
              <a:xfrm>
                <a:off x="192" y="1392"/>
                <a:ext cx="1776" cy="576"/>
              </a:xfrm>
              <a:prstGeom prst="triangle">
                <a:avLst>
                  <a:gd name="adj" fmla="val 4791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2400">
                  <a:latin typeface="Arial" charset="0"/>
                </a:endParaRPr>
              </a:p>
            </p:txBody>
          </p:sp>
          <p:sp>
            <p:nvSpPr>
              <p:cNvPr id="14523" name="Line 155"/>
              <p:cNvSpPr>
                <a:spLocks noChangeShapeType="1"/>
              </p:cNvSpPr>
              <p:nvPr/>
            </p:nvSpPr>
            <p:spPr bwMode="auto">
              <a:xfrm flipV="1">
                <a:off x="528" y="1488"/>
                <a:ext cx="672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4" name="Line 156"/>
              <p:cNvSpPr>
                <a:spLocks noChangeShapeType="1"/>
              </p:cNvSpPr>
              <p:nvPr/>
            </p:nvSpPr>
            <p:spPr bwMode="auto">
              <a:xfrm flipV="1">
                <a:off x="1104" y="1680"/>
                <a:ext cx="38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5" name="Line 157"/>
              <p:cNvSpPr>
                <a:spLocks noChangeShapeType="1"/>
              </p:cNvSpPr>
              <p:nvPr/>
            </p:nvSpPr>
            <p:spPr bwMode="auto">
              <a:xfrm flipV="1">
                <a:off x="1344" y="1776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6" name="Line 158"/>
              <p:cNvSpPr>
                <a:spLocks noChangeShapeType="1"/>
              </p:cNvSpPr>
              <p:nvPr/>
            </p:nvSpPr>
            <p:spPr bwMode="auto">
              <a:xfrm flipV="1">
                <a:off x="1632" y="1872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7" name="Line 159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62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8" name="AutoShape 160"/>
              <p:cNvSpPr>
                <a:spLocks noChangeArrowheads="1"/>
              </p:cNvSpPr>
              <p:nvPr/>
            </p:nvSpPr>
            <p:spPr bwMode="auto">
              <a:xfrm flipV="1">
                <a:off x="192" y="1968"/>
                <a:ext cx="1776" cy="720"/>
              </a:xfrm>
              <a:prstGeom prst="triangle">
                <a:avLst>
                  <a:gd name="adj" fmla="val 4791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1" hangingPunct="1"/>
                <a:endParaRPr lang="vi-VN" altLang="en-US" sz="2400">
                  <a:latin typeface="Arial" charset="0"/>
                </a:endParaRPr>
              </a:p>
            </p:txBody>
          </p:sp>
          <p:sp>
            <p:nvSpPr>
              <p:cNvPr id="14529" name="Line 161"/>
              <p:cNvSpPr>
                <a:spLocks noChangeShapeType="1"/>
              </p:cNvSpPr>
              <p:nvPr/>
            </p:nvSpPr>
            <p:spPr bwMode="auto">
              <a:xfrm>
                <a:off x="528" y="1968"/>
                <a:ext cx="672" cy="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" name="Line 162"/>
              <p:cNvSpPr>
                <a:spLocks noChangeShapeType="1"/>
              </p:cNvSpPr>
              <p:nvPr/>
            </p:nvSpPr>
            <p:spPr bwMode="auto">
              <a:xfrm>
                <a:off x="816" y="1968"/>
                <a:ext cx="52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1" name="Line 163"/>
              <p:cNvSpPr>
                <a:spLocks noChangeShapeType="1"/>
              </p:cNvSpPr>
              <p:nvPr/>
            </p:nvSpPr>
            <p:spPr bwMode="auto">
              <a:xfrm>
                <a:off x="1104" y="1968"/>
                <a:ext cx="384" cy="3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2" name="Line 164"/>
              <p:cNvSpPr>
                <a:spLocks noChangeShapeType="1"/>
              </p:cNvSpPr>
              <p:nvPr/>
            </p:nvSpPr>
            <p:spPr bwMode="auto">
              <a:xfrm>
                <a:off x="1344" y="1968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3" name="Line 165"/>
              <p:cNvSpPr>
                <a:spLocks noChangeShapeType="1"/>
              </p:cNvSpPr>
              <p:nvPr/>
            </p:nvSpPr>
            <p:spPr bwMode="auto">
              <a:xfrm>
                <a:off x="1632" y="1968"/>
                <a:ext cx="144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4" name="Line 166"/>
              <p:cNvSpPr>
                <a:spLocks noChangeShapeType="1"/>
              </p:cNvSpPr>
              <p:nvPr/>
            </p:nvSpPr>
            <p:spPr bwMode="auto">
              <a:xfrm flipV="1">
                <a:off x="480" y="1968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5" name="Line 167"/>
              <p:cNvSpPr>
                <a:spLocks noChangeShapeType="1"/>
              </p:cNvSpPr>
              <p:nvPr/>
            </p:nvSpPr>
            <p:spPr bwMode="auto">
              <a:xfrm flipV="1">
                <a:off x="576" y="1968"/>
                <a:ext cx="432" cy="3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6" name="Line 168"/>
              <p:cNvSpPr>
                <a:spLocks noChangeShapeType="1"/>
              </p:cNvSpPr>
              <p:nvPr/>
            </p:nvSpPr>
            <p:spPr bwMode="auto">
              <a:xfrm flipV="1">
                <a:off x="720" y="1968"/>
                <a:ext cx="52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7" name="Line 169"/>
              <p:cNvSpPr>
                <a:spLocks noChangeShapeType="1"/>
              </p:cNvSpPr>
              <p:nvPr/>
            </p:nvSpPr>
            <p:spPr bwMode="auto">
              <a:xfrm flipV="1">
                <a:off x="864" y="1944"/>
                <a:ext cx="768" cy="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8" name="Line 170"/>
              <p:cNvSpPr>
                <a:spLocks noChangeShapeType="1"/>
              </p:cNvSpPr>
              <p:nvPr/>
            </p:nvSpPr>
            <p:spPr bwMode="auto">
              <a:xfrm flipV="1">
                <a:off x="336" y="1968"/>
                <a:ext cx="144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9" name="Line 171"/>
              <p:cNvSpPr>
                <a:spLocks noChangeShapeType="1"/>
              </p:cNvSpPr>
              <p:nvPr/>
            </p:nvSpPr>
            <p:spPr bwMode="auto">
              <a:xfrm flipH="1">
                <a:off x="1344" y="1488"/>
                <a:ext cx="192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0" name="Line 172"/>
              <p:cNvSpPr>
                <a:spLocks noChangeShapeType="1"/>
              </p:cNvSpPr>
              <p:nvPr/>
            </p:nvSpPr>
            <p:spPr bwMode="auto">
              <a:xfrm flipV="1">
                <a:off x="192" y="1584"/>
                <a:ext cx="1152" cy="384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1" name="Text Box 173"/>
              <p:cNvSpPr txBox="1">
                <a:spLocks noChangeArrowheads="1"/>
              </p:cNvSpPr>
              <p:nvPr/>
            </p:nvSpPr>
            <p:spPr bwMode="auto">
              <a:xfrm rot="407934">
                <a:off x="497" y="1237"/>
                <a:ext cx="338" cy="1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↶</a:t>
                </a:r>
              </a:p>
            </p:txBody>
          </p:sp>
        </p:grpSp>
        <p:grpSp>
          <p:nvGrpSpPr>
            <p:cNvPr id="14515" name="Group 174"/>
            <p:cNvGrpSpPr>
              <a:grpSpLocks/>
            </p:cNvGrpSpPr>
            <p:nvPr/>
          </p:nvGrpSpPr>
          <p:grpSpPr bwMode="auto">
            <a:xfrm>
              <a:off x="336" y="2496"/>
              <a:ext cx="1296" cy="480"/>
              <a:chOff x="336" y="1488"/>
              <a:chExt cx="1296" cy="480"/>
            </a:xfrm>
          </p:grpSpPr>
          <p:sp>
            <p:nvSpPr>
              <p:cNvPr id="14516" name="Line 175"/>
              <p:cNvSpPr>
                <a:spLocks noChangeShapeType="1"/>
              </p:cNvSpPr>
              <p:nvPr/>
            </p:nvSpPr>
            <p:spPr bwMode="auto">
              <a:xfrm flipV="1">
                <a:off x="816" y="1584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7" name="Line 176"/>
              <p:cNvSpPr>
                <a:spLocks noChangeShapeType="1"/>
              </p:cNvSpPr>
              <p:nvPr/>
            </p:nvSpPr>
            <p:spPr bwMode="auto">
              <a:xfrm>
                <a:off x="432" y="1776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8" name="Line 177"/>
              <p:cNvSpPr>
                <a:spLocks noChangeShapeType="1"/>
              </p:cNvSpPr>
              <p:nvPr/>
            </p:nvSpPr>
            <p:spPr bwMode="auto">
              <a:xfrm>
                <a:off x="57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9" name="Line 178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76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0" name="Line 179"/>
              <p:cNvSpPr>
                <a:spLocks noChangeShapeType="1"/>
              </p:cNvSpPr>
              <p:nvPr/>
            </p:nvSpPr>
            <p:spPr bwMode="auto">
              <a:xfrm>
                <a:off x="336" y="1872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409" name="Group 180"/>
          <p:cNvGrpSpPr>
            <a:grpSpLocks/>
          </p:cNvGrpSpPr>
          <p:nvPr/>
        </p:nvGrpSpPr>
        <p:grpSpPr bwMode="auto">
          <a:xfrm>
            <a:off x="6477000" y="2819400"/>
            <a:ext cx="1473200" cy="990600"/>
            <a:chOff x="2064" y="1488"/>
            <a:chExt cx="1776" cy="1176"/>
          </a:xfrm>
        </p:grpSpPr>
        <p:grpSp>
          <p:nvGrpSpPr>
            <p:cNvPr id="14492" name="Group 181"/>
            <p:cNvGrpSpPr>
              <a:grpSpLocks/>
            </p:cNvGrpSpPr>
            <p:nvPr/>
          </p:nvGrpSpPr>
          <p:grpSpPr bwMode="auto">
            <a:xfrm>
              <a:off x="2064" y="1488"/>
              <a:ext cx="1776" cy="1176"/>
              <a:chOff x="2064" y="1488"/>
              <a:chExt cx="1776" cy="1176"/>
            </a:xfrm>
          </p:grpSpPr>
          <p:sp>
            <p:nvSpPr>
              <p:cNvPr id="14502" name="AutoShape 182"/>
              <p:cNvSpPr>
                <a:spLocks noChangeArrowheads="1"/>
              </p:cNvSpPr>
              <p:nvPr/>
            </p:nvSpPr>
            <p:spPr bwMode="auto">
              <a:xfrm flipV="1">
                <a:off x="2064" y="1488"/>
                <a:ext cx="1776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4503" name="AutoShape 183"/>
              <p:cNvSpPr>
                <a:spLocks noChangeArrowheads="1"/>
              </p:cNvSpPr>
              <p:nvPr/>
            </p:nvSpPr>
            <p:spPr bwMode="auto">
              <a:xfrm flipV="1">
                <a:off x="2064" y="1944"/>
                <a:ext cx="1776" cy="720"/>
              </a:xfrm>
              <a:prstGeom prst="triangle">
                <a:avLst>
                  <a:gd name="adj" fmla="val 4791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1" hangingPunct="1"/>
                <a:endParaRPr lang="vi-VN" altLang="en-US" sz="2400">
                  <a:latin typeface="Arial" charset="0"/>
                </a:endParaRPr>
              </a:p>
            </p:txBody>
          </p:sp>
          <p:sp>
            <p:nvSpPr>
              <p:cNvPr id="14504" name="Line 184"/>
              <p:cNvSpPr>
                <a:spLocks noChangeShapeType="1"/>
              </p:cNvSpPr>
              <p:nvPr/>
            </p:nvSpPr>
            <p:spPr bwMode="auto">
              <a:xfrm>
                <a:off x="2400" y="1944"/>
                <a:ext cx="672" cy="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5" name="Line 185"/>
              <p:cNvSpPr>
                <a:spLocks noChangeShapeType="1"/>
              </p:cNvSpPr>
              <p:nvPr/>
            </p:nvSpPr>
            <p:spPr bwMode="auto">
              <a:xfrm>
                <a:off x="2688" y="1944"/>
                <a:ext cx="52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6" name="Line 186"/>
              <p:cNvSpPr>
                <a:spLocks noChangeShapeType="1"/>
              </p:cNvSpPr>
              <p:nvPr/>
            </p:nvSpPr>
            <p:spPr bwMode="auto">
              <a:xfrm>
                <a:off x="2976" y="1944"/>
                <a:ext cx="384" cy="3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7" name="Line 187"/>
              <p:cNvSpPr>
                <a:spLocks noChangeShapeType="1"/>
              </p:cNvSpPr>
              <p:nvPr/>
            </p:nvSpPr>
            <p:spPr bwMode="auto">
              <a:xfrm>
                <a:off x="3216" y="1944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8" name="Line 188"/>
              <p:cNvSpPr>
                <a:spLocks noChangeShapeType="1"/>
              </p:cNvSpPr>
              <p:nvPr/>
            </p:nvSpPr>
            <p:spPr bwMode="auto">
              <a:xfrm>
                <a:off x="3504" y="1944"/>
                <a:ext cx="144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9" name="Line 189"/>
              <p:cNvSpPr>
                <a:spLocks noChangeShapeType="1"/>
              </p:cNvSpPr>
              <p:nvPr/>
            </p:nvSpPr>
            <p:spPr bwMode="auto">
              <a:xfrm flipV="1">
                <a:off x="2352" y="1944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0" name="Line 190"/>
              <p:cNvSpPr>
                <a:spLocks noChangeShapeType="1"/>
              </p:cNvSpPr>
              <p:nvPr/>
            </p:nvSpPr>
            <p:spPr bwMode="auto">
              <a:xfrm flipV="1">
                <a:off x="2448" y="1944"/>
                <a:ext cx="432" cy="3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1" name="Line 191"/>
              <p:cNvSpPr>
                <a:spLocks noChangeShapeType="1"/>
              </p:cNvSpPr>
              <p:nvPr/>
            </p:nvSpPr>
            <p:spPr bwMode="auto">
              <a:xfrm flipV="1">
                <a:off x="2592" y="1944"/>
                <a:ext cx="52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2" name="Line 192"/>
              <p:cNvSpPr>
                <a:spLocks noChangeShapeType="1"/>
              </p:cNvSpPr>
              <p:nvPr/>
            </p:nvSpPr>
            <p:spPr bwMode="auto">
              <a:xfrm flipV="1">
                <a:off x="2736" y="1920"/>
                <a:ext cx="768" cy="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3" name="Line 193"/>
              <p:cNvSpPr>
                <a:spLocks noChangeShapeType="1"/>
              </p:cNvSpPr>
              <p:nvPr/>
            </p:nvSpPr>
            <p:spPr bwMode="auto">
              <a:xfrm flipV="1">
                <a:off x="2208" y="1944"/>
                <a:ext cx="144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93" name="AutoShape 194"/>
            <p:cNvSpPr>
              <a:spLocks noChangeArrowheads="1"/>
            </p:cNvSpPr>
            <p:nvPr/>
          </p:nvSpPr>
          <p:spPr bwMode="auto">
            <a:xfrm>
              <a:off x="2064" y="1632"/>
              <a:ext cx="1776" cy="336"/>
            </a:xfrm>
            <a:prstGeom prst="triangle">
              <a:avLst>
                <a:gd name="adj" fmla="val 638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 sz="2400">
                <a:latin typeface="Arial" charset="0"/>
              </a:endParaRPr>
            </a:p>
          </p:txBody>
        </p:sp>
        <p:sp>
          <p:nvSpPr>
            <p:cNvPr id="14494" name="Line 195"/>
            <p:cNvSpPr>
              <a:spLocks noChangeShapeType="1"/>
            </p:cNvSpPr>
            <p:nvPr/>
          </p:nvSpPr>
          <p:spPr bwMode="auto">
            <a:xfrm flipV="1">
              <a:off x="2496" y="1728"/>
              <a:ext cx="86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5" name="Line 196"/>
            <p:cNvSpPr>
              <a:spLocks noChangeShapeType="1"/>
            </p:cNvSpPr>
            <p:nvPr/>
          </p:nvSpPr>
          <p:spPr bwMode="auto">
            <a:xfrm flipV="1">
              <a:off x="2928" y="1824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6" name="Line 197"/>
            <p:cNvSpPr>
              <a:spLocks noChangeShapeType="1"/>
            </p:cNvSpPr>
            <p:nvPr/>
          </p:nvSpPr>
          <p:spPr bwMode="auto">
            <a:xfrm flipV="1">
              <a:off x="3360" y="1872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7" name="Line 198"/>
            <p:cNvSpPr>
              <a:spLocks noChangeShapeType="1"/>
            </p:cNvSpPr>
            <p:nvPr/>
          </p:nvSpPr>
          <p:spPr bwMode="auto">
            <a:xfrm flipH="1" flipV="1">
              <a:off x="2448" y="1872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8" name="Line 199"/>
            <p:cNvSpPr>
              <a:spLocks noChangeShapeType="1"/>
            </p:cNvSpPr>
            <p:nvPr/>
          </p:nvSpPr>
          <p:spPr bwMode="auto">
            <a:xfrm flipH="1" flipV="1">
              <a:off x="2640" y="1824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9" name="Line 200"/>
            <p:cNvSpPr>
              <a:spLocks noChangeShapeType="1"/>
            </p:cNvSpPr>
            <p:nvPr/>
          </p:nvSpPr>
          <p:spPr bwMode="auto">
            <a:xfrm flipH="1" flipV="1">
              <a:off x="2832" y="1728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0" name="Line 201"/>
            <p:cNvSpPr>
              <a:spLocks noChangeShapeType="1"/>
            </p:cNvSpPr>
            <p:nvPr/>
          </p:nvSpPr>
          <p:spPr bwMode="auto">
            <a:xfrm flipH="1" flipV="1">
              <a:off x="3072" y="1680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1" name="Line 202"/>
            <p:cNvSpPr>
              <a:spLocks noChangeShapeType="1"/>
            </p:cNvSpPr>
            <p:nvPr/>
          </p:nvSpPr>
          <p:spPr bwMode="auto">
            <a:xfrm flipH="1">
              <a:off x="3216" y="1488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10" name="Group 230"/>
          <p:cNvGrpSpPr>
            <a:grpSpLocks/>
          </p:cNvGrpSpPr>
          <p:nvPr/>
        </p:nvGrpSpPr>
        <p:grpSpPr bwMode="auto">
          <a:xfrm>
            <a:off x="6400800" y="5235575"/>
            <a:ext cx="1524000" cy="525463"/>
            <a:chOff x="192" y="1392"/>
            <a:chExt cx="1776" cy="576"/>
          </a:xfrm>
        </p:grpSpPr>
        <p:sp>
          <p:nvSpPr>
            <p:cNvPr id="14479" name="AutoShape 231"/>
            <p:cNvSpPr>
              <a:spLocks noChangeArrowheads="1"/>
            </p:cNvSpPr>
            <p:nvPr/>
          </p:nvSpPr>
          <p:spPr bwMode="auto">
            <a:xfrm flipV="1">
              <a:off x="192" y="1488"/>
              <a:ext cx="1776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4480" name="AutoShape 232"/>
            <p:cNvSpPr>
              <a:spLocks noChangeArrowheads="1"/>
            </p:cNvSpPr>
            <p:nvPr/>
          </p:nvSpPr>
          <p:spPr bwMode="auto">
            <a:xfrm>
              <a:off x="192" y="1392"/>
              <a:ext cx="1776" cy="576"/>
            </a:xfrm>
            <a:prstGeom prst="triangle">
              <a:avLst>
                <a:gd name="adj" fmla="val 479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 sz="2400">
                <a:latin typeface="Arial" charset="0"/>
              </a:endParaRPr>
            </a:p>
          </p:txBody>
        </p:sp>
        <p:sp>
          <p:nvSpPr>
            <p:cNvPr id="14481" name="Line 233"/>
            <p:cNvSpPr>
              <a:spLocks noChangeShapeType="1"/>
            </p:cNvSpPr>
            <p:nvPr/>
          </p:nvSpPr>
          <p:spPr bwMode="auto">
            <a:xfrm flipV="1">
              <a:off x="528" y="1488"/>
              <a:ext cx="67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2" name="Line 234"/>
            <p:cNvSpPr>
              <a:spLocks noChangeShapeType="1"/>
            </p:cNvSpPr>
            <p:nvPr/>
          </p:nvSpPr>
          <p:spPr bwMode="auto">
            <a:xfrm flipV="1">
              <a:off x="816" y="1584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3" name="Line 235"/>
            <p:cNvSpPr>
              <a:spLocks noChangeShapeType="1"/>
            </p:cNvSpPr>
            <p:nvPr/>
          </p:nvSpPr>
          <p:spPr bwMode="auto">
            <a:xfrm flipV="1">
              <a:off x="1104" y="168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4" name="Line 236"/>
            <p:cNvSpPr>
              <a:spLocks noChangeShapeType="1"/>
            </p:cNvSpPr>
            <p:nvPr/>
          </p:nvSpPr>
          <p:spPr bwMode="auto">
            <a:xfrm flipV="1">
              <a:off x="1344" y="1776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5" name="Line 237"/>
            <p:cNvSpPr>
              <a:spLocks noChangeShapeType="1"/>
            </p:cNvSpPr>
            <p:nvPr/>
          </p:nvSpPr>
          <p:spPr bwMode="auto">
            <a:xfrm flipV="1">
              <a:off x="1632" y="187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6" name="Line 238"/>
            <p:cNvSpPr>
              <a:spLocks noChangeShapeType="1"/>
            </p:cNvSpPr>
            <p:nvPr/>
          </p:nvSpPr>
          <p:spPr bwMode="auto">
            <a:xfrm>
              <a:off x="432" y="1776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7" name="Line 239"/>
            <p:cNvSpPr>
              <a:spLocks noChangeShapeType="1"/>
            </p:cNvSpPr>
            <p:nvPr/>
          </p:nvSpPr>
          <p:spPr bwMode="auto">
            <a:xfrm>
              <a:off x="57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8" name="Line 240"/>
            <p:cNvSpPr>
              <a:spLocks noChangeShapeType="1"/>
            </p:cNvSpPr>
            <p:nvPr/>
          </p:nvSpPr>
          <p:spPr bwMode="auto">
            <a:xfrm>
              <a:off x="720" y="1584"/>
              <a:ext cx="6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9" name="Line 241"/>
            <p:cNvSpPr>
              <a:spLocks noChangeShapeType="1"/>
            </p:cNvSpPr>
            <p:nvPr/>
          </p:nvSpPr>
          <p:spPr bwMode="auto">
            <a:xfrm>
              <a:off x="864" y="1488"/>
              <a:ext cx="76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0" name="Line 242"/>
            <p:cNvSpPr>
              <a:spLocks noChangeShapeType="1"/>
            </p:cNvSpPr>
            <p:nvPr/>
          </p:nvSpPr>
          <p:spPr bwMode="auto">
            <a:xfrm>
              <a:off x="336" y="187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1" name="Line 243"/>
            <p:cNvSpPr>
              <a:spLocks noChangeShapeType="1"/>
            </p:cNvSpPr>
            <p:nvPr/>
          </p:nvSpPr>
          <p:spPr bwMode="auto">
            <a:xfrm flipH="1">
              <a:off x="1344" y="1488"/>
              <a:ext cx="192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11" name="Line 244"/>
          <p:cNvSpPr>
            <a:spLocks noChangeShapeType="1"/>
          </p:cNvSpPr>
          <p:nvPr/>
        </p:nvSpPr>
        <p:spPr bwMode="auto">
          <a:xfrm flipV="1">
            <a:off x="6400800" y="5410200"/>
            <a:ext cx="989013" cy="35083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2" name="Text Box 245"/>
          <p:cNvSpPr txBox="1">
            <a:spLocks noChangeArrowheads="1"/>
          </p:cNvSpPr>
          <p:nvPr/>
        </p:nvSpPr>
        <p:spPr bwMode="auto">
          <a:xfrm rot="-1977879">
            <a:off x="7162800" y="5105400"/>
            <a:ext cx="331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↷</a:t>
            </a:r>
          </a:p>
        </p:txBody>
      </p:sp>
      <p:sp>
        <p:nvSpPr>
          <p:cNvPr id="14413" name="Arc 246"/>
          <p:cNvSpPr>
            <a:spLocks/>
          </p:cNvSpPr>
          <p:nvPr/>
        </p:nvSpPr>
        <p:spPr bwMode="auto">
          <a:xfrm rot="21536234" flipV="1">
            <a:off x="6510338" y="5403850"/>
            <a:ext cx="1476375" cy="393700"/>
          </a:xfrm>
          <a:custGeom>
            <a:avLst/>
            <a:gdLst>
              <a:gd name="T0" fmla="*/ 0 w 17177"/>
              <a:gd name="T1" fmla="*/ 2147483646 h 21600"/>
              <a:gd name="T2" fmla="*/ 2147483646 w 17177"/>
              <a:gd name="T3" fmla="*/ 2147483646 h 21600"/>
              <a:gd name="T4" fmla="*/ 2147483646 w 17177"/>
              <a:gd name="T5" fmla="*/ 2147483646 h 21600"/>
              <a:gd name="T6" fmla="*/ 0 60000 65536"/>
              <a:gd name="T7" fmla="*/ 0 60000 65536"/>
              <a:gd name="T8" fmla="*/ 0 60000 65536"/>
              <a:gd name="T9" fmla="*/ 0 w 17177"/>
              <a:gd name="T10" fmla="*/ 0 h 21600"/>
              <a:gd name="T11" fmla="*/ 17177 w 1717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177" h="21600" fill="none" extrusionOk="0">
                <a:moveTo>
                  <a:pt x="0" y="2442"/>
                </a:moveTo>
                <a:cubicBezTo>
                  <a:pt x="3080" y="837"/>
                  <a:pt x="6503" y="-1"/>
                  <a:pt x="9977" y="0"/>
                </a:cubicBezTo>
                <a:cubicBezTo>
                  <a:pt x="12429" y="0"/>
                  <a:pt x="14864" y="417"/>
                  <a:pt x="17176" y="1235"/>
                </a:cubicBezTo>
              </a:path>
              <a:path w="17177" h="21600" stroke="0" extrusionOk="0">
                <a:moveTo>
                  <a:pt x="0" y="2442"/>
                </a:moveTo>
                <a:cubicBezTo>
                  <a:pt x="3080" y="837"/>
                  <a:pt x="6503" y="-1"/>
                  <a:pt x="9977" y="0"/>
                </a:cubicBezTo>
                <a:cubicBezTo>
                  <a:pt x="12429" y="0"/>
                  <a:pt x="14864" y="417"/>
                  <a:pt x="17176" y="1235"/>
                </a:cubicBezTo>
                <a:lnTo>
                  <a:pt x="9977" y="21600"/>
                </a:lnTo>
                <a:lnTo>
                  <a:pt x="0" y="244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en-US"/>
          </a:p>
        </p:txBody>
      </p:sp>
      <p:grpSp>
        <p:nvGrpSpPr>
          <p:cNvPr id="14414" name="Group 247"/>
          <p:cNvGrpSpPr>
            <a:grpSpLocks/>
          </p:cNvGrpSpPr>
          <p:nvPr/>
        </p:nvGrpSpPr>
        <p:grpSpPr bwMode="auto">
          <a:xfrm>
            <a:off x="6400800" y="6096000"/>
            <a:ext cx="1524000" cy="457200"/>
            <a:chOff x="3072" y="1872"/>
            <a:chExt cx="1776" cy="528"/>
          </a:xfrm>
        </p:grpSpPr>
        <p:grpSp>
          <p:nvGrpSpPr>
            <p:cNvPr id="14467" name="Group 248"/>
            <p:cNvGrpSpPr>
              <a:grpSpLocks/>
            </p:cNvGrpSpPr>
            <p:nvPr/>
          </p:nvGrpSpPr>
          <p:grpSpPr bwMode="auto">
            <a:xfrm>
              <a:off x="3072" y="1872"/>
              <a:ext cx="1776" cy="480"/>
              <a:chOff x="3360" y="1584"/>
              <a:chExt cx="1776" cy="480"/>
            </a:xfrm>
          </p:grpSpPr>
          <p:sp>
            <p:nvSpPr>
              <p:cNvPr id="14469" name="AutoShape 249"/>
              <p:cNvSpPr>
                <a:spLocks noChangeArrowheads="1"/>
              </p:cNvSpPr>
              <p:nvPr/>
            </p:nvSpPr>
            <p:spPr bwMode="auto">
              <a:xfrm flipV="1">
                <a:off x="3360" y="1584"/>
                <a:ext cx="1776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4470" name="AutoShape 250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1776" cy="336"/>
              </a:xfrm>
              <a:prstGeom prst="triangle">
                <a:avLst>
                  <a:gd name="adj" fmla="val 6385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 sz="2400">
                  <a:latin typeface="Arial" charset="0"/>
                </a:endParaRPr>
              </a:p>
            </p:txBody>
          </p:sp>
          <p:sp>
            <p:nvSpPr>
              <p:cNvPr id="14471" name="Line 251"/>
              <p:cNvSpPr>
                <a:spLocks noChangeShapeType="1"/>
              </p:cNvSpPr>
              <p:nvPr/>
            </p:nvSpPr>
            <p:spPr bwMode="auto">
              <a:xfrm flipV="1">
                <a:off x="3792" y="1824"/>
                <a:ext cx="86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2" name="Line 252"/>
              <p:cNvSpPr>
                <a:spLocks noChangeShapeType="1"/>
              </p:cNvSpPr>
              <p:nvPr/>
            </p:nvSpPr>
            <p:spPr bwMode="auto">
              <a:xfrm flipV="1">
                <a:off x="4224" y="1920"/>
                <a:ext cx="5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" name="Line 253"/>
              <p:cNvSpPr>
                <a:spLocks noChangeShapeType="1"/>
              </p:cNvSpPr>
              <p:nvPr/>
            </p:nvSpPr>
            <p:spPr bwMode="auto">
              <a:xfrm flipV="1">
                <a:off x="4656" y="1968"/>
                <a:ext cx="3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" name="Line 254"/>
              <p:cNvSpPr>
                <a:spLocks noChangeShapeType="1"/>
              </p:cNvSpPr>
              <p:nvPr/>
            </p:nvSpPr>
            <p:spPr bwMode="auto">
              <a:xfrm flipH="1" flipV="1">
                <a:off x="3744" y="1968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" name="Line 255"/>
              <p:cNvSpPr>
                <a:spLocks noChangeShapeType="1"/>
              </p:cNvSpPr>
              <p:nvPr/>
            </p:nvSpPr>
            <p:spPr bwMode="auto">
              <a:xfrm flipH="1" flipV="1">
                <a:off x="3936" y="1920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6" name="Line 256"/>
              <p:cNvSpPr>
                <a:spLocks noChangeShapeType="1"/>
              </p:cNvSpPr>
              <p:nvPr/>
            </p:nvSpPr>
            <p:spPr bwMode="auto">
              <a:xfrm flipH="1" flipV="1">
                <a:off x="4128" y="1824"/>
                <a:ext cx="33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7" name="Line 257"/>
              <p:cNvSpPr>
                <a:spLocks noChangeShapeType="1"/>
              </p:cNvSpPr>
              <p:nvPr/>
            </p:nvSpPr>
            <p:spPr bwMode="auto">
              <a:xfrm flipH="1" flipV="1">
                <a:off x="4368" y="1776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8" name="Line 258"/>
              <p:cNvSpPr>
                <a:spLocks noChangeShapeType="1"/>
              </p:cNvSpPr>
              <p:nvPr/>
            </p:nvSpPr>
            <p:spPr bwMode="auto">
              <a:xfrm flipH="1">
                <a:off x="4512" y="1584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68" name="Arc 259"/>
            <p:cNvSpPr>
              <a:spLocks/>
            </p:cNvSpPr>
            <p:nvPr/>
          </p:nvSpPr>
          <p:spPr bwMode="auto">
            <a:xfrm rot="21536234" flipV="1">
              <a:off x="3079" y="1968"/>
              <a:ext cx="1721" cy="432"/>
            </a:xfrm>
            <a:custGeom>
              <a:avLst/>
              <a:gdLst>
                <a:gd name="T0" fmla="*/ 0 w 17177"/>
                <a:gd name="T1" fmla="*/ 0 h 21600"/>
                <a:gd name="T2" fmla="*/ 0 w 17177"/>
                <a:gd name="T3" fmla="*/ 0 h 21600"/>
                <a:gd name="T4" fmla="*/ 0 w 17177"/>
                <a:gd name="T5" fmla="*/ 0 h 21600"/>
                <a:gd name="T6" fmla="*/ 0 60000 65536"/>
                <a:gd name="T7" fmla="*/ 0 60000 65536"/>
                <a:gd name="T8" fmla="*/ 0 60000 65536"/>
                <a:gd name="T9" fmla="*/ 0 w 17177"/>
                <a:gd name="T10" fmla="*/ 0 h 21600"/>
                <a:gd name="T11" fmla="*/ 17177 w 1717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77" h="21600" fill="none" extrusionOk="0">
                  <a:moveTo>
                    <a:pt x="0" y="2442"/>
                  </a:moveTo>
                  <a:cubicBezTo>
                    <a:pt x="3080" y="837"/>
                    <a:pt x="6503" y="-1"/>
                    <a:pt x="9977" y="0"/>
                  </a:cubicBezTo>
                  <a:cubicBezTo>
                    <a:pt x="12429" y="0"/>
                    <a:pt x="14864" y="417"/>
                    <a:pt x="17176" y="1235"/>
                  </a:cubicBezTo>
                </a:path>
                <a:path w="17177" h="21600" stroke="0" extrusionOk="0">
                  <a:moveTo>
                    <a:pt x="0" y="2442"/>
                  </a:moveTo>
                  <a:cubicBezTo>
                    <a:pt x="3080" y="837"/>
                    <a:pt x="6503" y="-1"/>
                    <a:pt x="9977" y="0"/>
                  </a:cubicBezTo>
                  <a:cubicBezTo>
                    <a:pt x="12429" y="0"/>
                    <a:pt x="14864" y="417"/>
                    <a:pt x="17176" y="1235"/>
                  </a:cubicBezTo>
                  <a:lnTo>
                    <a:pt x="9977" y="21600"/>
                  </a:lnTo>
                  <a:lnTo>
                    <a:pt x="0" y="244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</p:grpSp>
      <p:sp>
        <p:nvSpPr>
          <p:cNvPr id="14415" name="Text Box 240"/>
          <p:cNvSpPr txBox="1">
            <a:spLocks noChangeArrowheads="1"/>
          </p:cNvSpPr>
          <p:nvPr/>
        </p:nvSpPr>
        <p:spPr bwMode="auto">
          <a:xfrm>
            <a:off x="8001000" y="18288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">
                <a:latin typeface=".VnTime" pitchFamily="34" charset="0"/>
              </a:rPr>
              <a:t>H×nh 7</a:t>
            </a:r>
          </a:p>
        </p:txBody>
      </p:sp>
      <p:sp>
        <p:nvSpPr>
          <p:cNvPr id="14416" name="Text Box 262"/>
          <p:cNvSpPr txBox="1">
            <a:spLocks noChangeArrowheads="1"/>
          </p:cNvSpPr>
          <p:nvPr/>
        </p:nvSpPr>
        <p:spPr bwMode="auto">
          <a:xfrm>
            <a:off x="8001000" y="28956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">
                <a:latin typeface=".VnTime" pitchFamily="34" charset="0"/>
              </a:rPr>
              <a:t>H×nh 8</a:t>
            </a:r>
          </a:p>
        </p:txBody>
      </p:sp>
      <p:sp>
        <p:nvSpPr>
          <p:cNvPr id="14417" name="Text Box 265"/>
          <p:cNvSpPr txBox="1">
            <a:spLocks noChangeArrowheads="1"/>
          </p:cNvSpPr>
          <p:nvPr/>
        </p:nvSpPr>
        <p:spPr bwMode="auto">
          <a:xfrm>
            <a:off x="8001000" y="54102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">
                <a:latin typeface=".VnTime" pitchFamily="34" charset="0"/>
              </a:rPr>
              <a:t> H×nh 9</a:t>
            </a:r>
          </a:p>
        </p:txBody>
      </p:sp>
      <p:sp>
        <p:nvSpPr>
          <p:cNvPr id="14418" name="Text Box 266"/>
          <p:cNvSpPr txBox="1">
            <a:spLocks noChangeArrowheads="1"/>
          </p:cNvSpPr>
          <p:nvPr/>
        </p:nvSpPr>
        <p:spPr bwMode="auto">
          <a:xfrm>
            <a:off x="8077200" y="6172200"/>
            <a:ext cx="139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">
                <a:latin typeface=".VnTime" pitchFamily="34" charset="0"/>
              </a:rPr>
              <a:t>H×nh 10</a:t>
            </a:r>
          </a:p>
        </p:txBody>
      </p:sp>
      <p:sp>
        <p:nvSpPr>
          <p:cNvPr id="14419" name="Line 143"/>
          <p:cNvSpPr>
            <a:spLocks noChangeShapeType="1"/>
          </p:cNvSpPr>
          <p:nvPr/>
        </p:nvSpPr>
        <p:spPr bwMode="auto">
          <a:xfrm>
            <a:off x="1600200" y="3352800"/>
            <a:ext cx="12700" cy="133350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0" name="Line 868"/>
          <p:cNvSpPr>
            <a:spLocks noChangeShapeType="1"/>
          </p:cNvSpPr>
          <p:nvPr/>
        </p:nvSpPr>
        <p:spPr bwMode="auto">
          <a:xfrm flipH="1">
            <a:off x="1295400" y="41148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1" name="Rectangle 247"/>
          <p:cNvSpPr>
            <a:spLocks noChangeArrowheads="1"/>
          </p:cNvSpPr>
          <p:nvPr/>
        </p:nvSpPr>
        <p:spPr bwMode="auto">
          <a:xfrm rot="1972647">
            <a:off x="2895600" y="4876800"/>
            <a:ext cx="609600" cy="609600"/>
          </a:xfrm>
          <a:prstGeom prst="rect">
            <a:avLst/>
          </a:prstGeom>
          <a:solidFill>
            <a:schemeClr val="bg1"/>
          </a:solidFill>
          <a:ln w="9525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vi-VN" altLang="en-US">
              <a:latin typeface="Arial" charset="0"/>
            </a:endParaRPr>
          </a:p>
        </p:txBody>
      </p:sp>
      <p:sp>
        <p:nvSpPr>
          <p:cNvPr id="14422" name="AutoShape 125"/>
          <p:cNvSpPr>
            <a:spLocks noChangeArrowheads="1"/>
          </p:cNvSpPr>
          <p:nvPr/>
        </p:nvSpPr>
        <p:spPr bwMode="auto">
          <a:xfrm rot="10800000">
            <a:off x="3136900" y="1727200"/>
            <a:ext cx="2105025" cy="1066800"/>
          </a:xfrm>
          <a:prstGeom prst="triangle">
            <a:avLst>
              <a:gd name="adj" fmla="val 503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vi-VN" altLang="en-US" sz="2400">
              <a:latin typeface="Arial" charset="0"/>
            </a:endParaRPr>
          </a:p>
        </p:txBody>
      </p:sp>
      <p:sp>
        <p:nvSpPr>
          <p:cNvPr id="14423" name="AutoShape 125"/>
          <p:cNvSpPr>
            <a:spLocks noChangeArrowheads="1"/>
          </p:cNvSpPr>
          <p:nvPr/>
        </p:nvSpPr>
        <p:spPr bwMode="auto">
          <a:xfrm rot="10800000">
            <a:off x="3124200" y="3429000"/>
            <a:ext cx="2209800" cy="1066800"/>
          </a:xfrm>
          <a:prstGeom prst="triangle">
            <a:avLst>
              <a:gd name="adj" fmla="val 503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vi-VN" altLang="en-US" sz="2400">
              <a:latin typeface="Arial" charset="0"/>
            </a:endParaRPr>
          </a:p>
        </p:txBody>
      </p:sp>
      <p:grpSp>
        <p:nvGrpSpPr>
          <p:cNvPr id="14424" name="Group 250"/>
          <p:cNvGrpSpPr>
            <a:grpSpLocks/>
          </p:cNvGrpSpPr>
          <p:nvPr/>
        </p:nvGrpSpPr>
        <p:grpSpPr bwMode="auto">
          <a:xfrm>
            <a:off x="3048000" y="1709738"/>
            <a:ext cx="2286000" cy="1020762"/>
            <a:chOff x="1920" y="1077"/>
            <a:chExt cx="1440" cy="643"/>
          </a:xfrm>
        </p:grpSpPr>
        <p:sp>
          <p:nvSpPr>
            <p:cNvPr id="14462" name="AutoShape 127"/>
            <p:cNvSpPr>
              <a:spLocks noChangeArrowheads="1"/>
            </p:cNvSpPr>
            <p:nvPr/>
          </p:nvSpPr>
          <p:spPr bwMode="auto">
            <a:xfrm rot="10800000">
              <a:off x="1920" y="1077"/>
              <a:ext cx="1440" cy="643"/>
            </a:xfrm>
            <a:prstGeom prst="triangle">
              <a:avLst>
                <a:gd name="adj" fmla="val 49852"/>
              </a:avLst>
            </a:prstGeom>
            <a:solidFill>
              <a:srgbClr val="66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1" hangingPunct="1"/>
              <a:endParaRPr lang="vi-VN" altLang="en-US">
                <a:latin typeface=".VnTime" pitchFamily="34" charset="0"/>
              </a:endParaRPr>
            </a:p>
          </p:txBody>
        </p:sp>
        <p:sp>
          <p:nvSpPr>
            <p:cNvPr id="14463" name="Line 128"/>
            <p:cNvSpPr>
              <a:spLocks noChangeShapeType="1"/>
            </p:cNvSpPr>
            <p:nvPr/>
          </p:nvSpPr>
          <p:spPr bwMode="auto">
            <a:xfrm flipH="1">
              <a:off x="2639" y="1077"/>
              <a:ext cx="0" cy="64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4" name="Line 129"/>
            <p:cNvSpPr>
              <a:spLocks noChangeShapeType="1"/>
            </p:cNvSpPr>
            <p:nvPr/>
          </p:nvSpPr>
          <p:spPr bwMode="auto">
            <a:xfrm flipH="1">
              <a:off x="2192" y="1077"/>
              <a:ext cx="174" cy="252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5" name="Line 130"/>
            <p:cNvSpPr>
              <a:spLocks noChangeShapeType="1"/>
            </p:cNvSpPr>
            <p:nvPr/>
          </p:nvSpPr>
          <p:spPr bwMode="auto">
            <a:xfrm>
              <a:off x="2912" y="1077"/>
              <a:ext cx="124" cy="252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6" name="Line 131"/>
            <p:cNvSpPr>
              <a:spLocks noChangeShapeType="1"/>
            </p:cNvSpPr>
            <p:nvPr/>
          </p:nvSpPr>
          <p:spPr bwMode="auto">
            <a:xfrm flipH="1">
              <a:off x="2887" y="1161"/>
              <a:ext cx="174" cy="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25" name="Group 256"/>
          <p:cNvGrpSpPr>
            <a:grpSpLocks/>
          </p:cNvGrpSpPr>
          <p:nvPr/>
        </p:nvGrpSpPr>
        <p:grpSpPr bwMode="auto">
          <a:xfrm>
            <a:off x="3124200" y="3352800"/>
            <a:ext cx="2209800" cy="1108075"/>
            <a:chOff x="1968" y="2064"/>
            <a:chExt cx="1392" cy="698"/>
          </a:xfrm>
        </p:grpSpPr>
        <p:sp>
          <p:nvSpPr>
            <p:cNvPr id="14456" name="AutoShape 127"/>
            <p:cNvSpPr>
              <a:spLocks noChangeArrowheads="1"/>
            </p:cNvSpPr>
            <p:nvPr/>
          </p:nvSpPr>
          <p:spPr bwMode="auto">
            <a:xfrm rot="10800000">
              <a:off x="1968" y="2112"/>
              <a:ext cx="1392" cy="650"/>
            </a:xfrm>
            <a:prstGeom prst="triangle">
              <a:avLst>
                <a:gd name="adj" fmla="val 49852"/>
              </a:avLst>
            </a:prstGeom>
            <a:solidFill>
              <a:srgbClr val="66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1" hangingPunct="1"/>
              <a:endParaRPr lang="vi-VN" altLang="en-US">
                <a:latin typeface=".VnTime" pitchFamily="34" charset="0"/>
              </a:endParaRPr>
            </a:p>
          </p:txBody>
        </p:sp>
        <p:sp>
          <p:nvSpPr>
            <p:cNvPr id="14457" name="Line 128"/>
            <p:cNvSpPr>
              <a:spLocks noChangeShapeType="1"/>
            </p:cNvSpPr>
            <p:nvPr/>
          </p:nvSpPr>
          <p:spPr bwMode="auto">
            <a:xfrm flipH="1">
              <a:off x="2664" y="2112"/>
              <a:ext cx="0" cy="6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8" name="Line 129"/>
            <p:cNvSpPr>
              <a:spLocks noChangeShapeType="1"/>
            </p:cNvSpPr>
            <p:nvPr/>
          </p:nvSpPr>
          <p:spPr bwMode="auto">
            <a:xfrm flipH="1">
              <a:off x="2240" y="2120"/>
              <a:ext cx="144" cy="192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9" name="Line 130"/>
            <p:cNvSpPr>
              <a:spLocks noChangeShapeType="1"/>
            </p:cNvSpPr>
            <p:nvPr/>
          </p:nvSpPr>
          <p:spPr bwMode="auto">
            <a:xfrm>
              <a:off x="3008" y="2112"/>
              <a:ext cx="96" cy="192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0" name="Line 131"/>
            <p:cNvSpPr>
              <a:spLocks noChangeShapeType="1"/>
            </p:cNvSpPr>
            <p:nvPr/>
          </p:nvSpPr>
          <p:spPr bwMode="auto">
            <a:xfrm flipH="1">
              <a:off x="2903" y="2220"/>
              <a:ext cx="168" cy="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1" name="Text Box 132"/>
            <p:cNvSpPr txBox="1">
              <a:spLocks noChangeArrowheads="1"/>
            </p:cNvSpPr>
            <p:nvPr/>
          </p:nvSpPr>
          <p:spPr bwMode="auto">
            <a:xfrm rot="-797531">
              <a:off x="2018" y="2064"/>
              <a:ext cx="168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6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↶</a:t>
              </a:r>
            </a:p>
          </p:txBody>
        </p:sp>
      </p:grpSp>
      <p:sp>
        <p:nvSpPr>
          <p:cNvPr id="14426" name="AutoShape 146"/>
          <p:cNvSpPr>
            <a:spLocks noChangeArrowheads="1"/>
          </p:cNvSpPr>
          <p:nvPr/>
        </p:nvSpPr>
        <p:spPr bwMode="auto">
          <a:xfrm rot="21573506" flipH="1">
            <a:off x="4267200" y="3429000"/>
            <a:ext cx="684213" cy="377825"/>
          </a:xfrm>
          <a:prstGeom prst="triangle">
            <a:avLst>
              <a:gd name="adj" fmla="val 22727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 sz="2400">
              <a:latin typeface="Arial" charset="0"/>
            </a:endParaRPr>
          </a:p>
        </p:txBody>
      </p:sp>
      <p:sp>
        <p:nvSpPr>
          <p:cNvPr id="14427" name="Rectangle 264"/>
          <p:cNvSpPr>
            <a:spLocks noChangeArrowheads="1"/>
          </p:cNvSpPr>
          <p:nvPr/>
        </p:nvSpPr>
        <p:spPr bwMode="auto">
          <a:xfrm rot="-1434123">
            <a:off x="4864100" y="3124200"/>
            <a:ext cx="609600" cy="762000"/>
          </a:xfrm>
          <a:prstGeom prst="rect">
            <a:avLst/>
          </a:prstGeom>
          <a:solidFill>
            <a:schemeClr val="bg1"/>
          </a:solidFill>
          <a:ln w="9525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vi-VN" altLang="en-US">
              <a:latin typeface="Arial" charset="0"/>
            </a:endParaRPr>
          </a:p>
        </p:txBody>
      </p:sp>
      <p:sp>
        <p:nvSpPr>
          <p:cNvPr id="14428" name="AutoShape 169"/>
          <p:cNvSpPr>
            <a:spLocks noChangeArrowheads="1"/>
          </p:cNvSpPr>
          <p:nvPr/>
        </p:nvSpPr>
        <p:spPr bwMode="auto">
          <a:xfrm rot="-10464507">
            <a:off x="2971800" y="5105400"/>
            <a:ext cx="800100" cy="473075"/>
          </a:xfrm>
          <a:prstGeom prst="triangle">
            <a:avLst>
              <a:gd name="adj" fmla="val 2272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 eaLnBrk="1" hangingPunct="1"/>
            <a:endParaRPr lang="vi-VN" altLang="en-US" sz="2400">
              <a:latin typeface="Arial" charset="0"/>
            </a:endParaRPr>
          </a:p>
        </p:txBody>
      </p:sp>
      <p:sp>
        <p:nvSpPr>
          <p:cNvPr id="14429" name="Line 172"/>
          <p:cNvSpPr>
            <a:spLocks noChangeShapeType="1"/>
          </p:cNvSpPr>
          <p:nvPr/>
        </p:nvSpPr>
        <p:spPr bwMode="auto">
          <a:xfrm flipV="1">
            <a:off x="4572000" y="5562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430" name="Group 385"/>
          <p:cNvGrpSpPr>
            <a:grpSpLocks/>
          </p:cNvGrpSpPr>
          <p:nvPr/>
        </p:nvGrpSpPr>
        <p:grpSpPr bwMode="auto">
          <a:xfrm>
            <a:off x="2895600" y="4800600"/>
            <a:ext cx="2633663" cy="1563688"/>
            <a:chOff x="1837" y="3047"/>
            <a:chExt cx="1659" cy="985"/>
          </a:xfrm>
        </p:grpSpPr>
        <p:sp>
          <p:nvSpPr>
            <p:cNvPr id="14449" name="AutoShape 166"/>
            <p:cNvSpPr>
              <a:spLocks noChangeArrowheads="1"/>
            </p:cNvSpPr>
            <p:nvPr/>
          </p:nvSpPr>
          <p:spPr bwMode="auto">
            <a:xfrm rot="10800000">
              <a:off x="1998" y="3362"/>
              <a:ext cx="1410" cy="670"/>
            </a:xfrm>
            <a:prstGeom prst="triangle">
              <a:avLst>
                <a:gd name="adj" fmla="val 50116"/>
              </a:avLst>
            </a:prstGeom>
            <a:solidFill>
              <a:srgbClr val="6600CC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1" hangingPunct="1"/>
              <a:endParaRPr lang="vi-VN" altLang="en-US">
                <a:solidFill>
                  <a:srgbClr val="D60093"/>
                </a:solidFill>
                <a:latin typeface=".VnTime" pitchFamily="34" charset="0"/>
              </a:endParaRPr>
            </a:p>
          </p:txBody>
        </p:sp>
        <p:sp>
          <p:nvSpPr>
            <p:cNvPr id="14450" name="Line 167"/>
            <p:cNvSpPr>
              <a:spLocks noChangeShapeType="1"/>
            </p:cNvSpPr>
            <p:nvPr/>
          </p:nvSpPr>
          <p:spPr bwMode="auto">
            <a:xfrm flipH="1">
              <a:off x="2703" y="3362"/>
              <a:ext cx="0" cy="6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1" name="AutoShape 168"/>
            <p:cNvSpPr>
              <a:spLocks noChangeArrowheads="1"/>
            </p:cNvSpPr>
            <p:nvPr/>
          </p:nvSpPr>
          <p:spPr bwMode="auto">
            <a:xfrm rot="10986" flipH="1">
              <a:off x="2742" y="3345"/>
              <a:ext cx="454" cy="248"/>
            </a:xfrm>
            <a:prstGeom prst="triangle">
              <a:avLst>
                <a:gd name="adj" fmla="val 22727"/>
              </a:avLst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 sz="2400">
                <a:latin typeface="Arial" charset="0"/>
              </a:endParaRPr>
            </a:p>
          </p:txBody>
        </p:sp>
        <p:sp>
          <p:nvSpPr>
            <p:cNvPr id="14452" name="Line 170"/>
            <p:cNvSpPr>
              <a:spLocks noChangeShapeType="1"/>
            </p:cNvSpPr>
            <p:nvPr/>
          </p:nvSpPr>
          <p:spPr bwMode="auto">
            <a:xfrm flipV="1">
              <a:off x="2234" y="3586"/>
              <a:ext cx="881" cy="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3" name="Line 171"/>
            <p:cNvSpPr>
              <a:spLocks noChangeShapeType="1"/>
            </p:cNvSpPr>
            <p:nvPr/>
          </p:nvSpPr>
          <p:spPr bwMode="auto">
            <a:xfrm flipV="1">
              <a:off x="2527" y="3495"/>
              <a:ext cx="0" cy="1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4" name="Rectangle 272"/>
            <p:cNvSpPr>
              <a:spLocks noChangeArrowheads="1"/>
            </p:cNvSpPr>
            <p:nvPr/>
          </p:nvSpPr>
          <p:spPr bwMode="auto">
            <a:xfrm rot="-1375083">
              <a:off x="3112" y="3120"/>
              <a:ext cx="384" cy="480"/>
            </a:xfrm>
            <a:prstGeom prst="rect">
              <a:avLst/>
            </a:prstGeom>
            <a:solidFill>
              <a:schemeClr val="bg1"/>
            </a:solidFill>
            <a:ln w="9525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Arial" charset="0"/>
              </a:endParaRPr>
            </a:p>
          </p:txBody>
        </p:sp>
        <p:sp>
          <p:nvSpPr>
            <p:cNvPr id="14455" name="Rectangle 273"/>
            <p:cNvSpPr>
              <a:spLocks noChangeArrowheads="1"/>
            </p:cNvSpPr>
            <p:nvPr/>
          </p:nvSpPr>
          <p:spPr bwMode="auto">
            <a:xfrm rot="1558260">
              <a:off x="1837" y="3047"/>
              <a:ext cx="496" cy="480"/>
            </a:xfrm>
            <a:prstGeom prst="rect">
              <a:avLst/>
            </a:prstGeom>
            <a:solidFill>
              <a:schemeClr val="bg1"/>
            </a:solidFill>
            <a:ln w="9525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Arial" charset="0"/>
              </a:endParaRPr>
            </a:p>
          </p:txBody>
        </p:sp>
      </p:grpSp>
      <p:sp>
        <p:nvSpPr>
          <p:cNvPr id="14431" name="Rectangle 274"/>
          <p:cNvSpPr>
            <a:spLocks noChangeArrowheads="1"/>
          </p:cNvSpPr>
          <p:nvPr/>
        </p:nvSpPr>
        <p:spPr bwMode="auto">
          <a:xfrm>
            <a:off x="6096000" y="4267200"/>
            <a:ext cx="76200" cy="304800"/>
          </a:xfrm>
          <a:prstGeom prst="rect">
            <a:avLst/>
          </a:prstGeom>
          <a:solidFill>
            <a:schemeClr val="bg1"/>
          </a:solidFill>
          <a:ln w="9525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vi-VN" altLang="en-US">
              <a:latin typeface="Arial" charset="0"/>
            </a:endParaRPr>
          </a:p>
        </p:txBody>
      </p:sp>
      <p:grpSp>
        <p:nvGrpSpPr>
          <p:cNvPr id="14432" name="Group 386"/>
          <p:cNvGrpSpPr>
            <a:grpSpLocks/>
          </p:cNvGrpSpPr>
          <p:nvPr/>
        </p:nvGrpSpPr>
        <p:grpSpPr bwMode="auto">
          <a:xfrm>
            <a:off x="2895600" y="4800600"/>
            <a:ext cx="2633663" cy="1563688"/>
            <a:chOff x="1837" y="3047"/>
            <a:chExt cx="1659" cy="985"/>
          </a:xfrm>
        </p:grpSpPr>
        <p:sp>
          <p:nvSpPr>
            <p:cNvPr id="14442" name="AutoShape 166"/>
            <p:cNvSpPr>
              <a:spLocks noChangeArrowheads="1"/>
            </p:cNvSpPr>
            <p:nvPr/>
          </p:nvSpPr>
          <p:spPr bwMode="auto">
            <a:xfrm rot="10800000">
              <a:off x="1998" y="3362"/>
              <a:ext cx="1410" cy="670"/>
            </a:xfrm>
            <a:prstGeom prst="triangle">
              <a:avLst>
                <a:gd name="adj" fmla="val 50116"/>
              </a:avLst>
            </a:prstGeom>
            <a:solidFill>
              <a:srgbClr val="6600CC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1" hangingPunct="1"/>
              <a:endParaRPr lang="vi-VN" altLang="en-US">
                <a:solidFill>
                  <a:srgbClr val="D60093"/>
                </a:solidFill>
                <a:latin typeface=".VnTime" pitchFamily="34" charset="0"/>
              </a:endParaRPr>
            </a:p>
          </p:txBody>
        </p:sp>
        <p:sp>
          <p:nvSpPr>
            <p:cNvPr id="14443" name="Line 167"/>
            <p:cNvSpPr>
              <a:spLocks noChangeShapeType="1"/>
            </p:cNvSpPr>
            <p:nvPr/>
          </p:nvSpPr>
          <p:spPr bwMode="auto">
            <a:xfrm flipH="1">
              <a:off x="2703" y="3362"/>
              <a:ext cx="0" cy="6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4" name="AutoShape 168"/>
            <p:cNvSpPr>
              <a:spLocks noChangeArrowheads="1"/>
            </p:cNvSpPr>
            <p:nvPr/>
          </p:nvSpPr>
          <p:spPr bwMode="auto">
            <a:xfrm rot="10986" flipH="1">
              <a:off x="2742" y="3345"/>
              <a:ext cx="454" cy="248"/>
            </a:xfrm>
            <a:prstGeom prst="triangle">
              <a:avLst>
                <a:gd name="adj" fmla="val 22727"/>
              </a:avLst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 sz="2400">
                <a:latin typeface="Arial" charset="0"/>
              </a:endParaRPr>
            </a:p>
          </p:txBody>
        </p:sp>
        <p:sp>
          <p:nvSpPr>
            <p:cNvPr id="14445" name="Line 170"/>
            <p:cNvSpPr>
              <a:spLocks noChangeShapeType="1"/>
            </p:cNvSpPr>
            <p:nvPr/>
          </p:nvSpPr>
          <p:spPr bwMode="auto">
            <a:xfrm flipV="1">
              <a:off x="2234" y="3586"/>
              <a:ext cx="881" cy="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6" name="Line 171"/>
            <p:cNvSpPr>
              <a:spLocks noChangeShapeType="1"/>
            </p:cNvSpPr>
            <p:nvPr/>
          </p:nvSpPr>
          <p:spPr bwMode="auto">
            <a:xfrm flipV="1">
              <a:off x="2527" y="3495"/>
              <a:ext cx="0" cy="1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7" name="Rectangle 392"/>
            <p:cNvSpPr>
              <a:spLocks noChangeArrowheads="1"/>
            </p:cNvSpPr>
            <p:nvPr/>
          </p:nvSpPr>
          <p:spPr bwMode="auto">
            <a:xfrm rot="-1375083">
              <a:off x="3112" y="3120"/>
              <a:ext cx="384" cy="480"/>
            </a:xfrm>
            <a:prstGeom prst="rect">
              <a:avLst/>
            </a:prstGeom>
            <a:solidFill>
              <a:schemeClr val="bg1"/>
            </a:solidFill>
            <a:ln w="9525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Arial" charset="0"/>
              </a:endParaRPr>
            </a:p>
          </p:txBody>
        </p:sp>
        <p:sp>
          <p:nvSpPr>
            <p:cNvPr id="14448" name="Rectangle 393"/>
            <p:cNvSpPr>
              <a:spLocks noChangeArrowheads="1"/>
            </p:cNvSpPr>
            <p:nvPr/>
          </p:nvSpPr>
          <p:spPr bwMode="auto">
            <a:xfrm rot="1558260">
              <a:off x="1837" y="3047"/>
              <a:ext cx="496" cy="480"/>
            </a:xfrm>
            <a:prstGeom prst="rect">
              <a:avLst/>
            </a:prstGeom>
            <a:solidFill>
              <a:schemeClr val="bg1"/>
            </a:solidFill>
            <a:ln w="9525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Arial" charset="0"/>
              </a:endParaRPr>
            </a:p>
          </p:txBody>
        </p:sp>
      </p:grpSp>
      <p:grpSp>
        <p:nvGrpSpPr>
          <p:cNvPr id="14433" name="Group 394"/>
          <p:cNvGrpSpPr>
            <a:grpSpLocks/>
          </p:cNvGrpSpPr>
          <p:nvPr/>
        </p:nvGrpSpPr>
        <p:grpSpPr bwMode="auto">
          <a:xfrm>
            <a:off x="2895600" y="4800600"/>
            <a:ext cx="2633663" cy="1563688"/>
            <a:chOff x="1837" y="3047"/>
            <a:chExt cx="1659" cy="985"/>
          </a:xfrm>
        </p:grpSpPr>
        <p:sp>
          <p:nvSpPr>
            <p:cNvPr id="14435" name="AutoShape 166"/>
            <p:cNvSpPr>
              <a:spLocks noChangeArrowheads="1"/>
            </p:cNvSpPr>
            <p:nvPr/>
          </p:nvSpPr>
          <p:spPr bwMode="auto">
            <a:xfrm rot="10800000">
              <a:off x="1998" y="3362"/>
              <a:ext cx="1410" cy="670"/>
            </a:xfrm>
            <a:prstGeom prst="triangle">
              <a:avLst>
                <a:gd name="adj" fmla="val 50116"/>
              </a:avLst>
            </a:prstGeom>
            <a:solidFill>
              <a:srgbClr val="6600CC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1" hangingPunct="1"/>
              <a:endParaRPr lang="vi-VN" altLang="en-US">
                <a:solidFill>
                  <a:srgbClr val="D60093"/>
                </a:solidFill>
                <a:latin typeface=".VnTime" pitchFamily="34" charset="0"/>
              </a:endParaRPr>
            </a:p>
          </p:txBody>
        </p:sp>
        <p:sp>
          <p:nvSpPr>
            <p:cNvPr id="14436" name="Line 167"/>
            <p:cNvSpPr>
              <a:spLocks noChangeShapeType="1"/>
            </p:cNvSpPr>
            <p:nvPr/>
          </p:nvSpPr>
          <p:spPr bwMode="auto">
            <a:xfrm flipH="1">
              <a:off x="2703" y="3362"/>
              <a:ext cx="0" cy="6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7" name="AutoShape 168"/>
            <p:cNvSpPr>
              <a:spLocks noChangeArrowheads="1"/>
            </p:cNvSpPr>
            <p:nvPr/>
          </p:nvSpPr>
          <p:spPr bwMode="auto">
            <a:xfrm rot="10986" flipH="1">
              <a:off x="2742" y="3345"/>
              <a:ext cx="454" cy="248"/>
            </a:xfrm>
            <a:prstGeom prst="triangle">
              <a:avLst>
                <a:gd name="adj" fmla="val 22727"/>
              </a:avLst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 sz="2400">
                <a:latin typeface="Arial" charset="0"/>
              </a:endParaRPr>
            </a:p>
          </p:txBody>
        </p:sp>
        <p:sp>
          <p:nvSpPr>
            <p:cNvPr id="14438" name="Line 170"/>
            <p:cNvSpPr>
              <a:spLocks noChangeShapeType="1"/>
            </p:cNvSpPr>
            <p:nvPr/>
          </p:nvSpPr>
          <p:spPr bwMode="auto">
            <a:xfrm flipV="1">
              <a:off x="2234" y="3586"/>
              <a:ext cx="881" cy="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9" name="Line 171"/>
            <p:cNvSpPr>
              <a:spLocks noChangeShapeType="1"/>
            </p:cNvSpPr>
            <p:nvPr/>
          </p:nvSpPr>
          <p:spPr bwMode="auto">
            <a:xfrm flipV="1">
              <a:off x="2527" y="3495"/>
              <a:ext cx="0" cy="1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0" name="Rectangle 400"/>
            <p:cNvSpPr>
              <a:spLocks noChangeArrowheads="1"/>
            </p:cNvSpPr>
            <p:nvPr/>
          </p:nvSpPr>
          <p:spPr bwMode="auto">
            <a:xfrm rot="-1375083">
              <a:off x="3112" y="3120"/>
              <a:ext cx="384" cy="480"/>
            </a:xfrm>
            <a:prstGeom prst="rect">
              <a:avLst/>
            </a:prstGeom>
            <a:solidFill>
              <a:schemeClr val="bg1"/>
            </a:solidFill>
            <a:ln w="9525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Arial" charset="0"/>
              </a:endParaRPr>
            </a:p>
          </p:txBody>
        </p:sp>
        <p:sp>
          <p:nvSpPr>
            <p:cNvPr id="14441" name="Rectangle 401"/>
            <p:cNvSpPr>
              <a:spLocks noChangeArrowheads="1"/>
            </p:cNvSpPr>
            <p:nvPr/>
          </p:nvSpPr>
          <p:spPr bwMode="auto">
            <a:xfrm rot="1558260">
              <a:off x="1837" y="3047"/>
              <a:ext cx="496" cy="480"/>
            </a:xfrm>
            <a:prstGeom prst="rect">
              <a:avLst/>
            </a:prstGeom>
            <a:solidFill>
              <a:schemeClr val="bg1"/>
            </a:solidFill>
            <a:ln w="9525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vi-VN" altLang="en-US">
                <a:latin typeface="Arial" charset="0"/>
              </a:endParaRPr>
            </a:p>
          </p:txBody>
        </p:sp>
      </p:grpSp>
      <p:sp>
        <p:nvSpPr>
          <p:cNvPr id="14434" name="Line 402"/>
          <p:cNvSpPr>
            <a:spLocks noChangeShapeType="1"/>
          </p:cNvSpPr>
          <p:nvPr/>
        </p:nvSpPr>
        <p:spPr bwMode="auto">
          <a:xfrm flipV="1">
            <a:off x="4495800" y="55499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0"/>
          <p:cNvSpPr txBox="1">
            <a:spLocks noChangeArrowheads="1"/>
          </p:cNvSpPr>
          <p:nvPr/>
        </p:nvSpPr>
        <p:spPr bwMode="auto">
          <a:xfrm>
            <a:off x="1203325" y="2232025"/>
            <a:ext cx="184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800">
              <a:latin typeface="Times New Roman" pitchFamily="18" charset="0"/>
            </a:endParaRPr>
          </a:p>
        </p:txBody>
      </p:sp>
      <p:sp>
        <p:nvSpPr>
          <p:cNvPr id="3075" name="Text Box 121"/>
          <p:cNvSpPr txBox="1">
            <a:spLocks noChangeArrowheads="1"/>
          </p:cNvSpPr>
          <p:nvPr/>
        </p:nvSpPr>
        <p:spPr bwMode="auto">
          <a:xfrm>
            <a:off x="881063" y="474663"/>
            <a:ext cx="296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u="sng">
                <a:latin typeface="Times New Roman" pitchFamily="18" charset="0"/>
              </a:rPr>
              <a:t>b/Gấp nếp gấp thứ hai.</a:t>
            </a:r>
          </a:p>
        </p:txBody>
      </p:sp>
      <p:grpSp>
        <p:nvGrpSpPr>
          <p:cNvPr id="2" name="Group 138"/>
          <p:cNvGrpSpPr>
            <a:grpSpLocks/>
          </p:cNvGrpSpPr>
          <p:nvPr/>
        </p:nvGrpSpPr>
        <p:grpSpPr bwMode="auto">
          <a:xfrm>
            <a:off x="1143000" y="1652588"/>
            <a:ext cx="2590800" cy="2819400"/>
            <a:chOff x="480" y="1680"/>
            <a:chExt cx="1632" cy="1776"/>
          </a:xfrm>
        </p:grpSpPr>
        <p:sp>
          <p:nvSpPr>
            <p:cNvPr id="3083" name="Freeform 126"/>
            <p:cNvSpPr>
              <a:spLocks/>
            </p:cNvSpPr>
            <p:nvPr/>
          </p:nvSpPr>
          <p:spPr bwMode="auto">
            <a:xfrm rot="-5400000">
              <a:off x="1248" y="2592"/>
              <a:ext cx="288" cy="1440"/>
            </a:xfrm>
            <a:custGeom>
              <a:avLst/>
              <a:gdLst>
                <a:gd name="T0" fmla="*/ 0 w 96"/>
                <a:gd name="T1" fmla="*/ 0 h 768"/>
                <a:gd name="T2" fmla="*/ 0 w 96"/>
                <a:gd name="T3" fmla="*/ 15578 h 768"/>
                <a:gd name="T4" fmla="*/ 23328 w 96"/>
                <a:gd name="T5" fmla="*/ 17799 h 768"/>
                <a:gd name="T6" fmla="*/ 23328 w 96"/>
                <a:gd name="T7" fmla="*/ 3336 h 768"/>
                <a:gd name="T8" fmla="*/ 0 w 96"/>
                <a:gd name="T9" fmla="*/ 0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768"/>
                <a:gd name="T17" fmla="*/ 96 w 96"/>
                <a:gd name="T18" fmla="*/ 768 h 7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768">
                  <a:moveTo>
                    <a:pt x="0" y="0"/>
                  </a:moveTo>
                  <a:lnTo>
                    <a:pt x="0" y="672"/>
                  </a:lnTo>
                  <a:lnTo>
                    <a:pt x="96" y="768"/>
                  </a:lnTo>
                  <a:lnTo>
                    <a:pt x="96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Rectangle 125"/>
            <p:cNvSpPr>
              <a:spLocks noChangeArrowheads="1"/>
            </p:cNvSpPr>
            <p:nvPr/>
          </p:nvSpPr>
          <p:spPr bwMode="auto">
            <a:xfrm>
              <a:off x="480" y="1680"/>
              <a:ext cx="1440" cy="17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085" name="Line 127"/>
            <p:cNvSpPr>
              <a:spLocks noChangeShapeType="1"/>
            </p:cNvSpPr>
            <p:nvPr/>
          </p:nvSpPr>
          <p:spPr bwMode="auto">
            <a:xfrm flipV="1">
              <a:off x="1104" y="3024"/>
              <a:ext cx="0" cy="33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128"/>
            <p:cNvSpPr>
              <a:spLocks noChangeShapeType="1"/>
            </p:cNvSpPr>
            <p:nvPr/>
          </p:nvSpPr>
          <p:spPr bwMode="auto">
            <a:xfrm>
              <a:off x="480" y="3168"/>
              <a:ext cx="144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7"/>
          <p:cNvGrpSpPr>
            <a:grpSpLocks/>
          </p:cNvGrpSpPr>
          <p:nvPr/>
        </p:nvGrpSpPr>
        <p:grpSpPr bwMode="auto">
          <a:xfrm>
            <a:off x="4805363" y="2033588"/>
            <a:ext cx="2667000" cy="2438400"/>
            <a:chOff x="2544" y="1968"/>
            <a:chExt cx="1680" cy="1536"/>
          </a:xfrm>
        </p:grpSpPr>
        <p:sp>
          <p:nvSpPr>
            <p:cNvPr id="3080" name="Rectangle 134"/>
            <p:cNvSpPr>
              <a:spLocks noChangeArrowheads="1"/>
            </p:cNvSpPr>
            <p:nvPr/>
          </p:nvSpPr>
          <p:spPr bwMode="auto">
            <a:xfrm>
              <a:off x="2544" y="1968"/>
              <a:ext cx="1440" cy="15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081" name="Freeform 135"/>
            <p:cNvSpPr>
              <a:spLocks/>
            </p:cNvSpPr>
            <p:nvPr/>
          </p:nvSpPr>
          <p:spPr bwMode="auto">
            <a:xfrm>
              <a:off x="2544" y="3216"/>
              <a:ext cx="1536" cy="288"/>
            </a:xfrm>
            <a:custGeom>
              <a:avLst/>
              <a:gdLst>
                <a:gd name="T0" fmla="*/ 0 w 1536"/>
                <a:gd name="T1" fmla="*/ 288 h 288"/>
                <a:gd name="T2" fmla="*/ 96 w 1536"/>
                <a:gd name="T3" fmla="*/ 0 h 288"/>
                <a:gd name="T4" fmla="*/ 1536 w 1536"/>
                <a:gd name="T5" fmla="*/ 0 h 288"/>
                <a:gd name="T6" fmla="*/ 1440 w 1536"/>
                <a:gd name="T7" fmla="*/ 288 h 288"/>
                <a:gd name="T8" fmla="*/ 0 w 1536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6"/>
                <a:gd name="T16" fmla="*/ 0 h 288"/>
                <a:gd name="T17" fmla="*/ 1536 w 1536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6" h="288">
                  <a:moveTo>
                    <a:pt x="0" y="288"/>
                  </a:moveTo>
                  <a:lnTo>
                    <a:pt x="96" y="0"/>
                  </a:lnTo>
                  <a:lnTo>
                    <a:pt x="1536" y="0"/>
                  </a:lnTo>
                  <a:lnTo>
                    <a:pt x="1440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136"/>
            <p:cNvSpPr>
              <a:spLocks/>
            </p:cNvSpPr>
            <p:nvPr/>
          </p:nvSpPr>
          <p:spPr bwMode="auto">
            <a:xfrm flipH="1">
              <a:off x="2640" y="3216"/>
              <a:ext cx="1584" cy="288"/>
            </a:xfrm>
            <a:custGeom>
              <a:avLst/>
              <a:gdLst>
                <a:gd name="T0" fmla="*/ 0 w 1536"/>
                <a:gd name="T1" fmla="*/ 288 h 288"/>
                <a:gd name="T2" fmla="*/ 111 w 1536"/>
                <a:gd name="T3" fmla="*/ 0 h 288"/>
                <a:gd name="T4" fmla="*/ 1791 w 1536"/>
                <a:gd name="T5" fmla="*/ 0 h 288"/>
                <a:gd name="T6" fmla="*/ 1679 w 1536"/>
                <a:gd name="T7" fmla="*/ 288 h 288"/>
                <a:gd name="T8" fmla="*/ 0 w 1536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6"/>
                <a:gd name="T16" fmla="*/ 0 h 288"/>
                <a:gd name="T17" fmla="*/ 1536 w 1536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6" h="288">
                  <a:moveTo>
                    <a:pt x="0" y="288"/>
                  </a:moveTo>
                  <a:lnTo>
                    <a:pt x="96" y="0"/>
                  </a:lnTo>
                  <a:lnTo>
                    <a:pt x="1536" y="0"/>
                  </a:lnTo>
                  <a:lnTo>
                    <a:pt x="1440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219" name="Text Box 139"/>
          <p:cNvSpPr txBox="1">
            <a:spLocks noChangeArrowheads="1"/>
          </p:cNvSpPr>
          <p:nvPr/>
        </p:nvSpPr>
        <p:spPr bwMode="auto">
          <a:xfrm>
            <a:off x="1971675" y="5324475"/>
            <a:ext cx="61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itchFamily="18" charset="0"/>
              </a:rPr>
              <a:t>H3</a:t>
            </a:r>
          </a:p>
        </p:txBody>
      </p:sp>
      <p:sp>
        <p:nvSpPr>
          <p:cNvPr id="46220" name="Text Box 140"/>
          <p:cNvSpPr txBox="1">
            <a:spLocks noChangeArrowheads="1"/>
          </p:cNvSpPr>
          <p:nvPr/>
        </p:nvSpPr>
        <p:spPr bwMode="auto">
          <a:xfrm>
            <a:off x="5905500" y="5324475"/>
            <a:ext cx="61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itchFamily="18" charset="0"/>
              </a:rPr>
              <a:t>H4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19" grpId="0"/>
      <p:bldP spid="462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1050925" y="2141538"/>
            <a:ext cx="184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800">
              <a:latin typeface="Times New Roman" pitchFamily="18" charset="0"/>
            </a:endParaRP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1014413" y="538163"/>
            <a:ext cx="3649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u="sng">
                <a:latin typeface="Times New Roman" pitchFamily="18" charset="0"/>
              </a:rPr>
              <a:t>c/Gấp các nếp gấp tiếp theo.</a:t>
            </a:r>
          </a:p>
        </p:txBody>
      </p:sp>
      <p:grpSp>
        <p:nvGrpSpPr>
          <p:cNvPr id="4100" name="Group 347"/>
          <p:cNvGrpSpPr>
            <a:grpSpLocks/>
          </p:cNvGrpSpPr>
          <p:nvPr/>
        </p:nvGrpSpPr>
        <p:grpSpPr bwMode="auto">
          <a:xfrm>
            <a:off x="4737100" y="1530350"/>
            <a:ext cx="2971800" cy="3657600"/>
            <a:chOff x="1776" y="1392"/>
            <a:chExt cx="1872" cy="2304"/>
          </a:xfrm>
        </p:grpSpPr>
        <p:grpSp>
          <p:nvGrpSpPr>
            <p:cNvPr id="4113" name="Group 250"/>
            <p:cNvGrpSpPr>
              <a:grpSpLocks/>
            </p:cNvGrpSpPr>
            <p:nvPr/>
          </p:nvGrpSpPr>
          <p:grpSpPr bwMode="auto">
            <a:xfrm>
              <a:off x="1776" y="2256"/>
              <a:ext cx="1872" cy="288"/>
              <a:chOff x="816" y="3264"/>
              <a:chExt cx="1872" cy="384"/>
            </a:xfrm>
          </p:grpSpPr>
          <p:grpSp>
            <p:nvGrpSpPr>
              <p:cNvPr id="4195" name="Group 242"/>
              <p:cNvGrpSpPr>
                <a:grpSpLocks/>
              </p:cNvGrpSpPr>
              <p:nvPr/>
            </p:nvGrpSpPr>
            <p:grpSpPr bwMode="auto">
              <a:xfrm>
                <a:off x="816" y="3264"/>
                <a:ext cx="1872" cy="192"/>
                <a:chOff x="816" y="3264"/>
                <a:chExt cx="1872" cy="192"/>
              </a:xfrm>
            </p:grpSpPr>
            <p:sp>
              <p:nvSpPr>
                <p:cNvPr id="4203" name="Freeform 236"/>
                <p:cNvSpPr>
                  <a:spLocks/>
                </p:cNvSpPr>
                <p:nvPr/>
              </p:nvSpPr>
              <p:spPr bwMode="auto">
                <a:xfrm>
                  <a:off x="1104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4" name="Freeform 237"/>
                <p:cNvSpPr>
                  <a:spLocks/>
                </p:cNvSpPr>
                <p:nvPr/>
              </p:nvSpPr>
              <p:spPr bwMode="auto">
                <a:xfrm>
                  <a:off x="1392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5" name="Freeform 238"/>
                <p:cNvSpPr>
                  <a:spLocks/>
                </p:cNvSpPr>
                <p:nvPr/>
              </p:nvSpPr>
              <p:spPr bwMode="auto">
                <a:xfrm>
                  <a:off x="1680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6" name="Freeform 239"/>
                <p:cNvSpPr>
                  <a:spLocks/>
                </p:cNvSpPr>
                <p:nvPr/>
              </p:nvSpPr>
              <p:spPr bwMode="auto">
                <a:xfrm>
                  <a:off x="1968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7" name="Freeform 240"/>
                <p:cNvSpPr>
                  <a:spLocks/>
                </p:cNvSpPr>
                <p:nvPr/>
              </p:nvSpPr>
              <p:spPr bwMode="auto">
                <a:xfrm>
                  <a:off x="2256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8" name="Freeform 241"/>
                <p:cNvSpPr>
                  <a:spLocks/>
                </p:cNvSpPr>
                <p:nvPr/>
              </p:nvSpPr>
              <p:spPr bwMode="auto">
                <a:xfrm>
                  <a:off x="816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96" name="Group 243"/>
              <p:cNvGrpSpPr>
                <a:grpSpLocks/>
              </p:cNvGrpSpPr>
              <p:nvPr/>
            </p:nvGrpSpPr>
            <p:grpSpPr bwMode="auto">
              <a:xfrm flipH="1">
                <a:off x="816" y="3456"/>
                <a:ext cx="1872" cy="192"/>
                <a:chOff x="816" y="3264"/>
                <a:chExt cx="1872" cy="192"/>
              </a:xfrm>
            </p:grpSpPr>
            <p:sp>
              <p:nvSpPr>
                <p:cNvPr id="4197" name="Freeform 244"/>
                <p:cNvSpPr>
                  <a:spLocks/>
                </p:cNvSpPr>
                <p:nvPr/>
              </p:nvSpPr>
              <p:spPr bwMode="auto">
                <a:xfrm>
                  <a:off x="1104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8" name="Freeform 245"/>
                <p:cNvSpPr>
                  <a:spLocks/>
                </p:cNvSpPr>
                <p:nvPr/>
              </p:nvSpPr>
              <p:spPr bwMode="auto">
                <a:xfrm>
                  <a:off x="1392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9" name="Freeform 246"/>
                <p:cNvSpPr>
                  <a:spLocks/>
                </p:cNvSpPr>
                <p:nvPr/>
              </p:nvSpPr>
              <p:spPr bwMode="auto">
                <a:xfrm>
                  <a:off x="1680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0" name="Freeform 247"/>
                <p:cNvSpPr>
                  <a:spLocks/>
                </p:cNvSpPr>
                <p:nvPr/>
              </p:nvSpPr>
              <p:spPr bwMode="auto">
                <a:xfrm>
                  <a:off x="1968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1" name="Freeform 248"/>
                <p:cNvSpPr>
                  <a:spLocks/>
                </p:cNvSpPr>
                <p:nvPr/>
              </p:nvSpPr>
              <p:spPr bwMode="auto">
                <a:xfrm>
                  <a:off x="2256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2" name="Freeform 249"/>
                <p:cNvSpPr>
                  <a:spLocks/>
                </p:cNvSpPr>
                <p:nvPr/>
              </p:nvSpPr>
              <p:spPr bwMode="auto">
                <a:xfrm>
                  <a:off x="816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14" name="Group 266"/>
            <p:cNvGrpSpPr>
              <a:grpSpLocks/>
            </p:cNvGrpSpPr>
            <p:nvPr/>
          </p:nvGrpSpPr>
          <p:grpSpPr bwMode="auto">
            <a:xfrm>
              <a:off x="1776" y="2544"/>
              <a:ext cx="1872" cy="288"/>
              <a:chOff x="816" y="3264"/>
              <a:chExt cx="1872" cy="384"/>
            </a:xfrm>
          </p:grpSpPr>
          <p:grpSp>
            <p:nvGrpSpPr>
              <p:cNvPr id="4181" name="Group 267"/>
              <p:cNvGrpSpPr>
                <a:grpSpLocks/>
              </p:cNvGrpSpPr>
              <p:nvPr/>
            </p:nvGrpSpPr>
            <p:grpSpPr bwMode="auto">
              <a:xfrm>
                <a:off x="816" y="3264"/>
                <a:ext cx="1872" cy="192"/>
                <a:chOff x="816" y="3264"/>
                <a:chExt cx="1872" cy="192"/>
              </a:xfrm>
            </p:grpSpPr>
            <p:sp>
              <p:nvSpPr>
                <p:cNvPr id="4189" name="Freeform 268"/>
                <p:cNvSpPr>
                  <a:spLocks/>
                </p:cNvSpPr>
                <p:nvPr/>
              </p:nvSpPr>
              <p:spPr bwMode="auto">
                <a:xfrm>
                  <a:off x="1104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0" name="Freeform 269"/>
                <p:cNvSpPr>
                  <a:spLocks/>
                </p:cNvSpPr>
                <p:nvPr/>
              </p:nvSpPr>
              <p:spPr bwMode="auto">
                <a:xfrm>
                  <a:off x="1392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1" name="Freeform 270"/>
                <p:cNvSpPr>
                  <a:spLocks/>
                </p:cNvSpPr>
                <p:nvPr/>
              </p:nvSpPr>
              <p:spPr bwMode="auto">
                <a:xfrm>
                  <a:off x="1680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2" name="Freeform 271"/>
                <p:cNvSpPr>
                  <a:spLocks/>
                </p:cNvSpPr>
                <p:nvPr/>
              </p:nvSpPr>
              <p:spPr bwMode="auto">
                <a:xfrm>
                  <a:off x="1968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3" name="Freeform 272"/>
                <p:cNvSpPr>
                  <a:spLocks/>
                </p:cNvSpPr>
                <p:nvPr/>
              </p:nvSpPr>
              <p:spPr bwMode="auto">
                <a:xfrm>
                  <a:off x="2256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4" name="Freeform 273"/>
                <p:cNvSpPr>
                  <a:spLocks/>
                </p:cNvSpPr>
                <p:nvPr/>
              </p:nvSpPr>
              <p:spPr bwMode="auto">
                <a:xfrm>
                  <a:off x="816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82" name="Group 274"/>
              <p:cNvGrpSpPr>
                <a:grpSpLocks/>
              </p:cNvGrpSpPr>
              <p:nvPr/>
            </p:nvGrpSpPr>
            <p:grpSpPr bwMode="auto">
              <a:xfrm flipH="1">
                <a:off x="816" y="3456"/>
                <a:ext cx="1872" cy="192"/>
                <a:chOff x="816" y="3264"/>
                <a:chExt cx="1872" cy="192"/>
              </a:xfrm>
            </p:grpSpPr>
            <p:sp>
              <p:nvSpPr>
                <p:cNvPr id="4183" name="Freeform 275"/>
                <p:cNvSpPr>
                  <a:spLocks/>
                </p:cNvSpPr>
                <p:nvPr/>
              </p:nvSpPr>
              <p:spPr bwMode="auto">
                <a:xfrm>
                  <a:off x="1104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4" name="Freeform 276"/>
                <p:cNvSpPr>
                  <a:spLocks/>
                </p:cNvSpPr>
                <p:nvPr/>
              </p:nvSpPr>
              <p:spPr bwMode="auto">
                <a:xfrm>
                  <a:off x="1392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5" name="Freeform 277"/>
                <p:cNvSpPr>
                  <a:spLocks/>
                </p:cNvSpPr>
                <p:nvPr/>
              </p:nvSpPr>
              <p:spPr bwMode="auto">
                <a:xfrm>
                  <a:off x="1680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6" name="Freeform 278"/>
                <p:cNvSpPr>
                  <a:spLocks/>
                </p:cNvSpPr>
                <p:nvPr/>
              </p:nvSpPr>
              <p:spPr bwMode="auto">
                <a:xfrm>
                  <a:off x="1968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7" name="Freeform 279"/>
                <p:cNvSpPr>
                  <a:spLocks/>
                </p:cNvSpPr>
                <p:nvPr/>
              </p:nvSpPr>
              <p:spPr bwMode="auto">
                <a:xfrm>
                  <a:off x="2256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8" name="Freeform 280"/>
                <p:cNvSpPr>
                  <a:spLocks/>
                </p:cNvSpPr>
                <p:nvPr/>
              </p:nvSpPr>
              <p:spPr bwMode="auto">
                <a:xfrm>
                  <a:off x="816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15" name="Group 281"/>
            <p:cNvGrpSpPr>
              <a:grpSpLocks/>
            </p:cNvGrpSpPr>
            <p:nvPr/>
          </p:nvGrpSpPr>
          <p:grpSpPr bwMode="auto">
            <a:xfrm>
              <a:off x="1776" y="2832"/>
              <a:ext cx="1872" cy="288"/>
              <a:chOff x="816" y="3264"/>
              <a:chExt cx="1872" cy="384"/>
            </a:xfrm>
          </p:grpSpPr>
          <p:grpSp>
            <p:nvGrpSpPr>
              <p:cNvPr id="4167" name="Group 282"/>
              <p:cNvGrpSpPr>
                <a:grpSpLocks/>
              </p:cNvGrpSpPr>
              <p:nvPr/>
            </p:nvGrpSpPr>
            <p:grpSpPr bwMode="auto">
              <a:xfrm>
                <a:off x="816" y="3264"/>
                <a:ext cx="1872" cy="192"/>
                <a:chOff x="816" y="3264"/>
                <a:chExt cx="1872" cy="192"/>
              </a:xfrm>
            </p:grpSpPr>
            <p:sp>
              <p:nvSpPr>
                <p:cNvPr id="4175" name="Freeform 283"/>
                <p:cNvSpPr>
                  <a:spLocks/>
                </p:cNvSpPr>
                <p:nvPr/>
              </p:nvSpPr>
              <p:spPr bwMode="auto">
                <a:xfrm>
                  <a:off x="1104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6" name="Freeform 284"/>
                <p:cNvSpPr>
                  <a:spLocks/>
                </p:cNvSpPr>
                <p:nvPr/>
              </p:nvSpPr>
              <p:spPr bwMode="auto">
                <a:xfrm>
                  <a:off x="1392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7" name="Freeform 285"/>
                <p:cNvSpPr>
                  <a:spLocks/>
                </p:cNvSpPr>
                <p:nvPr/>
              </p:nvSpPr>
              <p:spPr bwMode="auto">
                <a:xfrm>
                  <a:off x="1680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8" name="Freeform 286"/>
                <p:cNvSpPr>
                  <a:spLocks/>
                </p:cNvSpPr>
                <p:nvPr/>
              </p:nvSpPr>
              <p:spPr bwMode="auto">
                <a:xfrm>
                  <a:off x="1968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" name="Freeform 287"/>
                <p:cNvSpPr>
                  <a:spLocks/>
                </p:cNvSpPr>
                <p:nvPr/>
              </p:nvSpPr>
              <p:spPr bwMode="auto">
                <a:xfrm>
                  <a:off x="2256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0" name="Freeform 288"/>
                <p:cNvSpPr>
                  <a:spLocks/>
                </p:cNvSpPr>
                <p:nvPr/>
              </p:nvSpPr>
              <p:spPr bwMode="auto">
                <a:xfrm>
                  <a:off x="816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68" name="Group 289"/>
              <p:cNvGrpSpPr>
                <a:grpSpLocks/>
              </p:cNvGrpSpPr>
              <p:nvPr/>
            </p:nvGrpSpPr>
            <p:grpSpPr bwMode="auto">
              <a:xfrm flipH="1">
                <a:off x="816" y="3456"/>
                <a:ext cx="1872" cy="192"/>
                <a:chOff x="816" y="3264"/>
                <a:chExt cx="1872" cy="192"/>
              </a:xfrm>
            </p:grpSpPr>
            <p:sp>
              <p:nvSpPr>
                <p:cNvPr id="4169" name="Freeform 290"/>
                <p:cNvSpPr>
                  <a:spLocks/>
                </p:cNvSpPr>
                <p:nvPr/>
              </p:nvSpPr>
              <p:spPr bwMode="auto">
                <a:xfrm>
                  <a:off x="1104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0" name="Freeform 291"/>
                <p:cNvSpPr>
                  <a:spLocks/>
                </p:cNvSpPr>
                <p:nvPr/>
              </p:nvSpPr>
              <p:spPr bwMode="auto">
                <a:xfrm>
                  <a:off x="1392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1" name="Freeform 292"/>
                <p:cNvSpPr>
                  <a:spLocks/>
                </p:cNvSpPr>
                <p:nvPr/>
              </p:nvSpPr>
              <p:spPr bwMode="auto">
                <a:xfrm>
                  <a:off x="1680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" name="Freeform 293"/>
                <p:cNvSpPr>
                  <a:spLocks/>
                </p:cNvSpPr>
                <p:nvPr/>
              </p:nvSpPr>
              <p:spPr bwMode="auto">
                <a:xfrm>
                  <a:off x="1968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3" name="Freeform 294"/>
                <p:cNvSpPr>
                  <a:spLocks/>
                </p:cNvSpPr>
                <p:nvPr/>
              </p:nvSpPr>
              <p:spPr bwMode="auto">
                <a:xfrm>
                  <a:off x="2256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4" name="Freeform 295"/>
                <p:cNvSpPr>
                  <a:spLocks/>
                </p:cNvSpPr>
                <p:nvPr/>
              </p:nvSpPr>
              <p:spPr bwMode="auto">
                <a:xfrm>
                  <a:off x="816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16" name="Group 296"/>
            <p:cNvGrpSpPr>
              <a:grpSpLocks/>
            </p:cNvGrpSpPr>
            <p:nvPr/>
          </p:nvGrpSpPr>
          <p:grpSpPr bwMode="auto">
            <a:xfrm>
              <a:off x="1776" y="3120"/>
              <a:ext cx="1872" cy="288"/>
              <a:chOff x="816" y="3264"/>
              <a:chExt cx="1872" cy="384"/>
            </a:xfrm>
          </p:grpSpPr>
          <p:grpSp>
            <p:nvGrpSpPr>
              <p:cNvPr id="4153" name="Group 297"/>
              <p:cNvGrpSpPr>
                <a:grpSpLocks/>
              </p:cNvGrpSpPr>
              <p:nvPr/>
            </p:nvGrpSpPr>
            <p:grpSpPr bwMode="auto">
              <a:xfrm>
                <a:off x="816" y="3264"/>
                <a:ext cx="1872" cy="192"/>
                <a:chOff x="816" y="3264"/>
                <a:chExt cx="1872" cy="192"/>
              </a:xfrm>
            </p:grpSpPr>
            <p:sp>
              <p:nvSpPr>
                <p:cNvPr id="4161" name="Freeform 298"/>
                <p:cNvSpPr>
                  <a:spLocks/>
                </p:cNvSpPr>
                <p:nvPr/>
              </p:nvSpPr>
              <p:spPr bwMode="auto">
                <a:xfrm>
                  <a:off x="1104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2" name="Freeform 299"/>
                <p:cNvSpPr>
                  <a:spLocks/>
                </p:cNvSpPr>
                <p:nvPr/>
              </p:nvSpPr>
              <p:spPr bwMode="auto">
                <a:xfrm>
                  <a:off x="1392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3" name="Freeform 300"/>
                <p:cNvSpPr>
                  <a:spLocks/>
                </p:cNvSpPr>
                <p:nvPr/>
              </p:nvSpPr>
              <p:spPr bwMode="auto">
                <a:xfrm>
                  <a:off x="1680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4" name="Freeform 301"/>
                <p:cNvSpPr>
                  <a:spLocks/>
                </p:cNvSpPr>
                <p:nvPr/>
              </p:nvSpPr>
              <p:spPr bwMode="auto">
                <a:xfrm>
                  <a:off x="1968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5" name="Freeform 302"/>
                <p:cNvSpPr>
                  <a:spLocks/>
                </p:cNvSpPr>
                <p:nvPr/>
              </p:nvSpPr>
              <p:spPr bwMode="auto">
                <a:xfrm>
                  <a:off x="2256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6" name="Freeform 303"/>
                <p:cNvSpPr>
                  <a:spLocks/>
                </p:cNvSpPr>
                <p:nvPr/>
              </p:nvSpPr>
              <p:spPr bwMode="auto">
                <a:xfrm>
                  <a:off x="816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54" name="Group 304"/>
              <p:cNvGrpSpPr>
                <a:grpSpLocks/>
              </p:cNvGrpSpPr>
              <p:nvPr/>
            </p:nvGrpSpPr>
            <p:grpSpPr bwMode="auto">
              <a:xfrm flipH="1">
                <a:off x="816" y="3456"/>
                <a:ext cx="1872" cy="192"/>
                <a:chOff x="816" y="3264"/>
                <a:chExt cx="1872" cy="192"/>
              </a:xfrm>
            </p:grpSpPr>
            <p:sp>
              <p:nvSpPr>
                <p:cNvPr id="4155" name="Freeform 305"/>
                <p:cNvSpPr>
                  <a:spLocks/>
                </p:cNvSpPr>
                <p:nvPr/>
              </p:nvSpPr>
              <p:spPr bwMode="auto">
                <a:xfrm>
                  <a:off x="1104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6" name="Freeform 306"/>
                <p:cNvSpPr>
                  <a:spLocks/>
                </p:cNvSpPr>
                <p:nvPr/>
              </p:nvSpPr>
              <p:spPr bwMode="auto">
                <a:xfrm>
                  <a:off x="1392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7" name="Freeform 307"/>
                <p:cNvSpPr>
                  <a:spLocks/>
                </p:cNvSpPr>
                <p:nvPr/>
              </p:nvSpPr>
              <p:spPr bwMode="auto">
                <a:xfrm>
                  <a:off x="1680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8" name="Freeform 308"/>
                <p:cNvSpPr>
                  <a:spLocks/>
                </p:cNvSpPr>
                <p:nvPr/>
              </p:nvSpPr>
              <p:spPr bwMode="auto">
                <a:xfrm>
                  <a:off x="1968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9" name="Freeform 309"/>
                <p:cNvSpPr>
                  <a:spLocks/>
                </p:cNvSpPr>
                <p:nvPr/>
              </p:nvSpPr>
              <p:spPr bwMode="auto">
                <a:xfrm>
                  <a:off x="2256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0" name="Freeform 310"/>
                <p:cNvSpPr>
                  <a:spLocks/>
                </p:cNvSpPr>
                <p:nvPr/>
              </p:nvSpPr>
              <p:spPr bwMode="auto">
                <a:xfrm>
                  <a:off x="816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17" name="Group 311"/>
            <p:cNvGrpSpPr>
              <a:grpSpLocks/>
            </p:cNvGrpSpPr>
            <p:nvPr/>
          </p:nvGrpSpPr>
          <p:grpSpPr bwMode="auto">
            <a:xfrm>
              <a:off x="1776" y="3408"/>
              <a:ext cx="1872" cy="288"/>
              <a:chOff x="816" y="3264"/>
              <a:chExt cx="1872" cy="384"/>
            </a:xfrm>
          </p:grpSpPr>
          <p:grpSp>
            <p:nvGrpSpPr>
              <p:cNvPr id="4139" name="Group 312"/>
              <p:cNvGrpSpPr>
                <a:grpSpLocks/>
              </p:cNvGrpSpPr>
              <p:nvPr/>
            </p:nvGrpSpPr>
            <p:grpSpPr bwMode="auto">
              <a:xfrm>
                <a:off x="816" y="3264"/>
                <a:ext cx="1872" cy="192"/>
                <a:chOff x="816" y="3264"/>
                <a:chExt cx="1872" cy="192"/>
              </a:xfrm>
            </p:grpSpPr>
            <p:sp>
              <p:nvSpPr>
                <p:cNvPr id="4147" name="Freeform 313"/>
                <p:cNvSpPr>
                  <a:spLocks/>
                </p:cNvSpPr>
                <p:nvPr/>
              </p:nvSpPr>
              <p:spPr bwMode="auto">
                <a:xfrm>
                  <a:off x="1104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" name="Freeform 314"/>
                <p:cNvSpPr>
                  <a:spLocks/>
                </p:cNvSpPr>
                <p:nvPr/>
              </p:nvSpPr>
              <p:spPr bwMode="auto">
                <a:xfrm>
                  <a:off x="1392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9" name="Freeform 315"/>
                <p:cNvSpPr>
                  <a:spLocks/>
                </p:cNvSpPr>
                <p:nvPr/>
              </p:nvSpPr>
              <p:spPr bwMode="auto">
                <a:xfrm>
                  <a:off x="1680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0" name="Freeform 316"/>
                <p:cNvSpPr>
                  <a:spLocks/>
                </p:cNvSpPr>
                <p:nvPr/>
              </p:nvSpPr>
              <p:spPr bwMode="auto">
                <a:xfrm>
                  <a:off x="1968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1" name="Freeform 317"/>
                <p:cNvSpPr>
                  <a:spLocks/>
                </p:cNvSpPr>
                <p:nvPr/>
              </p:nvSpPr>
              <p:spPr bwMode="auto">
                <a:xfrm>
                  <a:off x="2256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2" name="Freeform 318"/>
                <p:cNvSpPr>
                  <a:spLocks/>
                </p:cNvSpPr>
                <p:nvPr/>
              </p:nvSpPr>
              <p:spPr bwMode="auto">
                <a:xfrm>
                  <a:off x="816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40" name="Group 319"/>
              <p:cNvGrpSpPr>
                <a:grpSpLocks/>
              </p:cNvGrpSpPr>
              <p:nvPr/>
            </p:nvGrpSpPr>
            <p:grpSpPr bwMode="auto">
              <a:xfrm flipH="1">
                <a:off x="816" y="3456"/>
                <a:ext cx="1872" cy="192"/>
                <a:chOff x="816" y="3264"/>
                <a:chExt cx="1872" cy="192"/>
              </a:xfrm>
            </p:grpSpPr>
            <p:sp>
              <p:nvSpPr>
                <p:cNvPr id="4141" name="Freeform 320"/>
                <p:cNvSpPr>
                  <a:spLocks/>
                </p:cNvSpPr>
                <p:nvPr/>
              </p:nvSpPr>
              <p:spPr bwMode="auto">
                <a:xfrm>
                  <a:off x="1104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2" name="Freeform 321"/>
                <p:cNvSpPr>
                  <a:spLocks/>
                </p:cNvSpPr>
                <p:nvPr/>
              </p:nvSpPr>
              <p:spPr bwMode="auto">
                <a:xfrm>
                  <a:off x="1392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3" name="Freeform 322"/>
                <p:cNvSpPr>
                  <a:spLocks/>
                </p:cNvSpPr>
                <p:nvPr/>
              </p:nvSpPr>
              <p:spPr bwMode="auto">
                <a:xfrm>
                  <a:off x="1680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4" name="Freeform 323"/>
                <p:cNvSpPr>
                  <a:spLocks/>
                </p:cNvSpPr>
                <p:nvPr/>
              </p:nvSpPr>
              <p:spPr bwMode="auto">
                <a:xfrm>
                  <a:off x="1968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5" name="Freeform 324"/>
                <p:cNvSpPr>
                  <a:spLocks/>
                </p:cNvSpPr>
                <p:nvPr/>
              </p:nvSpPr>
              <p:spPr bwMode="auto">
                <a:xfrm>
                  <a:off x="2256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6" name="Freeform 325"/>
                <p:cNvSpPr>
                  <a:spLocks/>
                </p:cNvSpPr>
                <p:nvPr/>
              </p:nvSpPr>
              <p:spPr bwMode="auto">
                <a:xfrm>
                  <a:off x="816" y="3264"/>
                  <a:ext cx="432" cy="192"/>
                </a:xfrm>
                <a:custGeom>
                  <a:avLst/>
                  <a:gdLst>
                    <a:gd name="T0" fmla="*/ 144 w 432"/>
                    <a:gd name="T1" fmla="*/ 0 h 192"/>
                    <a:gd name="T2" fmla="*/ 0 w 432"/>
                    <a:gd name="T3" fmla="*/ 192 h 192"/>
                    <a:gd name="T4" fmla="*/ 288 w 432"/>
                    <a:gd name="T5" fmla="*/ 192 h 192"/>
                    <a:gd name="T6" fmla="*/ 432 w 432"/>
                    <a:gd name="T7" fmla="*/ 0 h 192"/>
                    <a:gd name="T8" fmla="*/ 144 w 43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2"/>
                    <a:gd name="T16" fmla="*/ 0 h 192"/>
                    <a:gd name="T17" fmla="*/ 432 w 43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2" h="192">
                      <a:moveTo>
                        <a:pt x="144" y="0"/>
                      </a:moveTo>
                      <a:lnTo>
                        <a:pt x="0" y="192"/>
                      </a:lnTo>
                      <a:lnTo>
                        <a:pt x="288" y="192"/>
                      </a:lnTo>
                      <a:lnTo>
                        <a:pt x="432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18" name="Group 332"/>
            <p:cNvGrpSpPr>
              <a:grpSpLocks/>
            </p:cNvGrpSpPr>
            <p:nvPr/>
          </p:nvGrpSpPr>
          <p:grpSpPr bwMode="auto">
            <a:xfrm>
              <a:off x="1920" y="1968"/>
              <a:ext cx="1728" cy="288"/>
              <a:chOff x="1920" y="1968"/>
              <a:chExt cx="1728" cy="288"/>
            </a:xfrm>
          </p:grpSpPr>
          <p:sp>
            <p:nvSpPr>
              <p:cNvPr id="4133" name="Rectangle 326"/>
              <p:cNvSpPr>
                <a:spLocks noChangeArrowheads="1"/>
              </p:cNvSpPr>
              <p:nvPr/>
            </p:nvSpPr>
            <p:spPr bwMode="auto">
              <a:xfrm>
                <a:off x="1920" y="1968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4134" name="Rectangle 327"/>
              <p:cNvSpPr>
                <a:spLocks noChangeArrowheads="1"/>
              </p:cNvSpPr>
              <p:nvPr/>
            </p:nvSpPr>
            <p:spPr bwMode="auto">
              <a:xfrm>
                <a:off x="2208" y="1968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4135" name="Rectangle 328"/>
              <p:cNvSpPr>
                <a:spLocks noChangeArrowheads="1"/>
              </p:cNvSpPr>
              <p:nvPr/>
            </p:nvSpPr>
            <p:spPr bwMode="auto">
              <a:xfrm>
                <a:off x="2496" y="1968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4136" name="Rectangle 329"/>
              <p:cNvSpPr>
                <a:spLocks noChangeArrowheads="1"/>
              </p:cNvSpPr>
              <p:nvPr/>
            </p:nvSpPr>
            <p:spPr bwMode="auto">
              <a:xfrm>
                <a:off x="2784" y="1968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4137" name="Rectangle 33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4138" name="Rectangle 331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119" name="Group 333"/>
            <p:cNvGrpSpPr>
              <a:grpSpLocks/>
            </p:cNvGrpSpPr>
            <p:nvPr/>
          </p:nvGrpSpPr>
          <p:grpSpPr bwMode="auto">
            <a:xfrm>
              <a:off x="1920" y="1680"/>
              <a:ext cx="1728" cy="288"/>
              <a:chOff x="1920" y="1968"/>
              <a:chExt cx="1728" cy="288"/>
            </a:xfrm>
          </p:grpSpPr>
          <p:sp>
            <p:nvSpPr>
              <p:cNvPr id="4127" name="Rectangle 334"/>
              <p:cNvSpPr>
                <a:spLocks noChangeArrowheads="1"/>
              </p:cNvSpPr>
              <p:nvPr/>
            </p:nvSpPr>
            <p:spPr bwMode="auto">
              <a:xfrm>
                <a:off x="1920" y="1968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4128" name="Rectangle 335"/>
              <p:cNvSpPr>
                <a:spLocks noChangeArrowheads="1"/>
              </p:cNvSpPr>
              <p:nvPr/>
            </p:nvSpPr>
            <p:spPr bwMode="auto">
              <a:xfrm>
                <a:off x="2208" y="1968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4129" name="Rectangle 336"/>
              <p:cNvSpPr>
                <a:spLocks noChangeArrowheads="1"/>
              </p:cNvSpPr>
              <p:nvPr/>
            </p:nvSpPr>
            <p:spPr bwMode="auto">
              <a:xfrm>
                <a:off x="2496" y="1968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4130" name="Rectangle 337"/>
              <p:cNvSpPr>
                <a:spLocks noChangeArrowheads="1"/>
              </p:cNvSpPr>
              <p:nvPr/>
            </p:nvSpPr>
            <p:spPr bwMode="auto">
              <a:xfrm>
                <a:off x="2784" y="1968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4131" name="Rectangle 338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4132" name="Rectangle 339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120" name="Group 340"/>
            <p:cNvGrpSpPr>
              <a:grpSpLocks/>
            </p:cNvGrpSpPr>
            <p:nvPr/>
          </p:nvGrpSpPr>
          <p:grpSpPr bwMode="auto">
            <a:xfrm>
              <a:off x="1920" y="1392"/>
              <a:ext cx="1728" cy="288"/>
              <a:chOff x="1920" y="1968"/>
              <a:chExt cx="1728" cy="288"/>
            </a:xfrm>
          </p:grpSpPr>
          <p:sp>
            <p:nvSpPr>
              <p:cNvPr id="4121" name="Rectangle 341"/>
              <p:cNvSpPr>
                <a:spLocks noChangeArrowheads="1"/>
              </p:cNvSpPr>
              <p:nvPr/>
            </p:nvSpPr>
            <p:spPr bwMode="auto">
              <a:xfrm>
                <a:off x="1920" y="1968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4122" name="Rectangle 342"/>
              <p:cNvSpPr>
                <a:spLocks noChangeArrowheads="1"/>
              </p:cNvSpPr>
              <p:nvPr/>
            </p:nvSpPr>
            <p:spPr bwMode="auto">
              <a:xfrm>
                <a:off x="2208" y="1968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4123" name="Rectangle 343"/>
              <p:cNvSpPr>
                <a:spLocks noChangeArrowheads="1"/>
              </p:cNvSpPr>
              <p:nvPr/>
            </p:nvSpPr>
            <p:spPr bwMode="auto">
              <a:xfrm>
                <a:off x="2496" y="1968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4124" name="Rectangle 344"/>
              <p:cNvSpPr>
                <a:spLocks noChangeArrowheads="1"/>
              </p:cNvSpPr>
              <p:nvPr/>
            </p:nvSpPr>
            <p:spPr bwMode="auto">
              <a:xfrm>
                <a:off x="2784" y="1968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4125" name="Rectangle 345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4126" name="Rectangle 346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4101" name="Group 365"/>
          <p:cNvGrpSpPr>
            <a:grpSpLocks/>
          </p:cNvGrpSpPr>
          <p:nvPr/>
        </p:nvGrpSpPr>
        <p:grpSpPr bwMode="auto">
          <a:xfrm>
            <a:off x="1014413" y="1527175"/>
            <a:ext cx="2971800" cy="3657600"/>
            <a:chOff x="912" y="1440"/>
            <a:chExt cx="1872" cy="2304"/>
          </a:xfrm>
        </p:grpSpPr>
        <p:sp>
          <p:nvSpPr>
            <p:cNvPr id="4102" name="Freeform 349"/>
            <p:cNvSpPr>
              <a:spLocks/>
            </p:cNvSpPr>
            <p:nvPr/>
          </p:nvSpPr>
          <p:spPr bwMode="auto">
            <a:xfrm>
              <a:off x="912" y="2304"/>
              <a:ext cx="1872" cy="144"/>
            </a:xfrm>
            <a:custGeom>
              <a:avLst/>
              <a:gdLst>
                <a:gd name="T0" fmla="*/ 144 w 1872"/>
                <a:gd name="T1" fmla="*/ 0 h 144"/>
                <a:gd name="T2" fmla="*/ 1872 w 1872"/>
                <a:gd name="T3" fmla="*/ 0 h 144"/>
                <a:gd name="T4" fmla="*/ 1728 w 1872"/>
                <a:gd name="T5" fmla="*/ 144 h 144"/>
                <a:gd name="T6" fmla="*/ 0 w 1872"/>
                <a:gd name="T7" fmla="*/ 144 h 144"/>
                <a:gd name="T8" fmla="*/ 144 w 1872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2"/>
                <a:gd name="T16" fmla="*/ 0 h 144"/>
                <a:gd name="T17" fmla="*/ 1872 w 1872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2" h="144">
                  <a:moveTo>
                    <a:pt x="144" y="0"/>
                  </a:moveTo>
                  <a:lnTo>
                    <a:pt x="1872" y="0"/>
                  </a:lnTo>
                  <a:lnTo>
                    <a:pt x="1728" y="144"/>
                  </a:lnTo>
                  <a:lnTo>
                    <a:pt x="0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" name="Freeform 350"/>
            <p:cNvSpPr>
              <a:spLocks/>
            </p:cNvSpPr>
            <p:nvPr/>
          </p:nvSpPr>
          <p:spPr bwMode="auto">
            <a:xfrm flipH="1">
              <a:off x="912" y="2448"/>
              <a:ext cx="1872" cy="144"/>
            </a:xfrm>
            <a:custGeom>
              <a:avLst/>
              <a:gdLst>
                <a:gd name="T0" fmla="*/ 144 w 1872"/>
                <a:gd name="T1" fmla="*/ 0 h 144"/>
                <a:gd name="T2" fmla="*/ 1872 w 1872"/>
                <a:gd name="T3" fmla="*/ 0 h 144"/>
                <a:gd name="T4" fmla="*/ 1728 w 1872"/>
                <a:gd name="T5" fmla="*/ 144 h 144"/>
                <a:gd name="T6" fmla="*/ 0 w 1872"/>
                <a:gd name="T7" fmla="*/ 144 h 144"/>
                <a:gd name="T8" fmla="*/ 144 w 1872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2"/>
                <a:gd name="T16" fmla="*/ 0 h 144"/>
                <a:gd name="T17" fmla="*/ 1872 w 1872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2" h="144">
                  <a:moveTo>
                    <a:pt x="144" y="0"/>
                  </a:moveTo>
                  <a:lnTo>
                    <a:pt x="1872" y="0"/>
                  </a:lnTo>
                  <a:lnTo>
                    <a:pt x="1728" y="144"/>
                  </a:lnTo>
                  <a:lnTo>
                    <a:pt x="0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" name="Freeform 353"/>
            <p:cNvSpPr>
              <a:spLocks/>
            </p:cNvSpPr>
            <p:nvPr/>
          </p:nvSpPr>
          <p:spPr bwMode="auto">
            <a:xfrm>
              <a:off x="912" y="2592"/>
              <a:ext cx="1872" cy="144"/>
            </a:xfrm>
            <a:custGeom>
              <a:avLst/>
              <a:gdLst>
                <a:gd name="T0" fmla="*/ 144 w 1872"/>
                <a:gd name="T1" fmla="*/ 0 h 144"/>
                <a:gd name="T2" fmla="*/ 1872 w 1872"/>
                <a:gd name="T3" fmla="*/ 0 h 144"/>
                <a:gd name="T4" fmla="*/ 1728 w 1872"/>
                <a:gd name="T5" fmla="*/ 144 h 144"/>
                <a:gd name="T6" fmla="*/ 0 w 1872"/>
                <a:gd name="T7" fmla="*/ 144 h 144"/>
                <a:gd name="T8" fmla="*/ 144 w 1872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2"/>
                <a:gd name="T16" fmla="*/ 0 h 144"/>
                <a:gd name="T17" fmla="*/ 1872 w 1872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2" h="144">
                  <a:moveTo>
                    <a:pt x="144" y="0"/>
                  </a:moveTo>
                  <a:lnTo>
                    <a:pt x="1872" y="0"/>
                  </a:lnTo>
                  <a:lnTo>
                    <a:pt x="1728" y="144"/>
                  </a:lnTo>
                  <a:lnTo>
                    <a:pt x="0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Freeform 354"/>
            <p:cNvSpPr>
              <a:spLocks/>
            </p:cNvSpPr>
            <p:nvPr/>
          </p:nvSpPr>
          <p:spPr bwMode="auto">
            <a:xfrm flipH="1">
              <a:off x="912" y="2736"/>
              <a:ext cx="1872" cy="144"/>
            </a:xfrm>
            <a:custGeom>
              <a:avLst/>
              <a:gdLst>
                <a:gd name="T0" fmla="*/ 144 w 1872"/>
                <a:gd name="T1" fmla="*/ 0 h 144"/>
                <a:gd name="T2" fmla="*/ 1872 w 1872"/>
                <a:gd name="T3" fmla="*/ 0 h 144"/>
                <a:gd name="T4" fmla="*/ 1728 w 1872"/>
                <a:gd name="T5" fmla="*/ 144 h 144"/>
                <a:gd name="T6" fmla="*/ 0 w 1872"/>
                <a:gd name="T7" fmla="*/ 144 h 144"/>
                <a:gd name="T8" fmla="*/ 144 w 1872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2"/>
                <a:gd name="T16" fmla="*/ 0 h 144"/>
                <a:gd name="T17" fmla="*/ 1872 w 1872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2" h="144">
                  <a:moveTo>
                    <a:pt x="144" y="0"/>
                  </a:moveTo>
                  <a:lnTo>
                    <a:pt x="1872" y="0"/>
                  </a:lnTo>
                  <a:lnTo>
                    <a:pt x="1728" y="144"/>
                  </a:lnTo>
                  <a:lnTo>
                    <a:pt x="0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Freeform 356"/>
            <p:cNvSpPr>
              <a:spLocks/>
            </p:cNvSpPr>
            <p:nvPr/>
          </p:nvSpPr>
          <p:spPr bwMode="auto">
            <a:xfrm>
              <a:off x="912" y="2880"/>
              <a:ext cx="1872" cy="144"/>
            </a:xfrm>
            <a:custGeom>
              <a:avLst/>
              <a:gdLst>
                <a:gd name="T0" fmla="*/ 144 w 1872"/>
                <a:gd name="T1" fmla="*/ 0 h 144"/>
                <a:gd name="T2" fmla="*/ 1872 w 1872"/>
                <a:gd name="T3" fmla="*/ 0 h 144"/>
                <a:gd name="T4" fmla="*/ 1728 w 1872"/>
                <a:gd name="T5" fmla="*/ 144 h 144"/>
                <a:gd name="T6" fmla="*/ 0 w 1872"/>
                <a:gd name="T7" fmla="*/ 144 h 144"/>
                <a:gd name="T8" fmla="*/ 144 w 1872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2"/>
                <a:gd name="T16" fmla="*/ 0 h 144"/>
                <a:gd name="T17" fmla="*/ 1872 w 1872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2" h="144">
                  <a:moveTo>
                    <a:pt x="144" y="0"/>
                  </a:moveTo>
                  <a:lnTo>
                    <a:pt x="1872" y="0"/>
                  </a:lnTo>
                  <a:lnTo>
                    <a:pt x="1728" y="144"/>
                  </a:lnTo>
                  <a:lnTo>
                    <a:pt x="0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Freeform 357"/>
            <p:cNvSpPr>
              <a:spLocks/>
            </p:cNvSpPr>
            <p:nvPr/>
          </p:nvSpPr>
          <p:spPr bwMode="auto">
            <a:xfrm flipH="1">
              <a:off x="912" y="3024"/>
              <a:ext cx="1872" cy="144"/>
            </a:xfrm>
            <a:custGeom>
              <a:avLst/>
              <a:gdLst>
                <a:gd name="T0" fmla="*/ 144 w 1872"/>
                <a:gd name="T1" fmla="*/ 0 h 144"/>
                <a:gd name="T2" fmla="*/ 1872 w 1872"/>
                <a:gd name="T3" fmla="*/ 0 h 144"/>
                <a:gd name="T4" fmla="*/ 1728 w 1872"/>
                <a:gd name="T5" fmla="*/ 144 h 144"/>
                <a:gd name="T6" fmla="*/ 0 w 1872"/>
                <a:gd name="T7" fmla="*/ 144 h 144"/>
                <a:gd name="T8" fmla="*/ 144 w 1872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2"/>
                <a:gd name="T16" fmla="*/ 0 h 144"/>
                <a:gd name="T17" fmla="*/ 1872 w 1872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2" h="144">
                  <a:moveTo>
                    <a:pt x="144" y="0"/>
                  </a:moveTo>
                  <a:lnTo>
                    <a:pt x="1872" y="0"/>
                  </a:lnTo>
                  <a:lnTo>
                    <a:pt x="1728" y="144"/>
                  </a:lnTo>
                  <a:lnTo>
                    <a:pt x="0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359"/>
            <p:cNvSpPr>
              <a:spLocks/>
            </p:cNvSpPr>
            <p:nvPr/>
          </p:nvSpPr>
          <p:spPr bwMode="auto">
            <a:xfrm>
              <a:off x="912" y="3168"/>
              <a:ext cx="1872" cy="144"/>
            </a:xfrm>
            <a:custGeom>
              <a:avLst/>
              <a:gdLst>
                <a:gd name="T0" fmla="*/ 144 w 1872"/>
                <a:gd name="T1" fmla="*/ 0 h 144"/>
                <a:gd name="T2" fmla="*/ 1872 w 1872"/>
                <a:gd name="T3" fmla="*/ 0 h 144"/>
                <a:gd name="T4" fmla="*/ 1728 w 1872"/>
                <a:gd name="T5" fmla="*/ 144 h 144"/>
                <a:gd name="T6" fmla="*/ 0 w 1872"/>
                <a:gd name="T7" fmla="*/ 144 h 144"/>
                <a:gd name="T8" fmla="*/ 144 w 1872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2"/>
                <a:gd name="T16" fmla="*/ 0 h 144"/>
                <a:gd name="T17" fmla="*/ 1872 w 1872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2" h="144">
                  <a:moveTo>
                    <a:pt x="144" y="0"/>
                  </a:moveTo>
                  <a:lnTo>
                    <a:pt x="1872" y="0"/>
                  </a:lnTo>
                  <a:lnTo>
                    <a:pt x="1728" y="144"/>
                  </a:lnTo>
                  <a:lnTo>
                    <a:pt x="0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Freeform 360"/>
            <p:cNvSpPr>
              <a:spLocks/>
            </p:cNvSpPr>
            <p:nvPr/>
          </p:nvSpPr>
          <p:spPr bwMode="auto">
            <a:xfrm flipH="1">
              <a:off x="912" y="3312"/>
              <a:ext cx="1872" cy="144"/>
            </a:xfrm>
            <a:custGeom>
              <a:avLst/>
              <a:gdLst>
                <a:gd name="T0" fmla="*/ 144 w 1872"/>
                <a:gd name="T1" fmla="*/ 0 h 144"/>
                <a:gd name="T2" fmla="*/ 1872 w 1872"/>
                <a:gd name="T3" fmla="*/ 0 h 144"/>
                <a:gd name="T4" fmla="*/ 1728 w 1872"/>
                <a:gd name="T5" fmla="*/ 144 h 144"/>
                <a:gd name="T6" fmla="*/ 0 w 1872"/>
                <a:gd name="T7" fmla="*/ 144 h 144"/>
                <a:gd name="T8" fmla="*/ 144 w 1872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2"/>
                <a:gd name="T16" fmla="*/ 0 h 144"/>
                <a:gd name="T17" fmla="*/ 1872 w 1872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2" h="144">
                  <a:moveTo>
                    <a:pt x="144" y="0"/>
                  </a:moveTo>
                  <a:lnTo>
                    <a:pt x="1872" y="0"/>
                  </a:lnTo>
                  <a:lnTo>
                    <a:pt x="1728" y="144"/>
                  </a:lnTo>
                  <a:lnTo>
                    <a:pt x="0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362"/>
            <p:cNvSpPr>
              <a:spLocks/>
            </p:cNvSpPr>
            <p:nvPr/>
          </p:nvSpPr>
          <p:spPr bwMode="auto">
            <a:xfrm>
              <a:off x="912" y="3456"/>
              <a:ext cx="1872" cy="144"/>
            </a:xfrm>
            <a:custGeom>
              <a:avLst/>
              <a:gdLst>
                <a:gd name="T0" fmla="*/ 144 w 1872"/>
                <a:gd name="T1" fmla="*/ 0 h 144"/>
                <a:gd name="T2" fmla="*/ 1872 w 1872"/>
                <a:gd name="T3" fmla="*/ 0 h 144"/>
                <a:gd name="T4" fmla="*/ 1728 w 1872"/>
                <a:gd name="T5" fmla="*/ 144 h 144"/>
                <a:gd name="T6" fmla="*/ 0 w 1872"/>
                <a:gd name="T7" fmla="*/ 144 h 144"/>
                <a:gd name="T8" fmla="*/ 144 w 1872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2"/>
                <a:gd name="T16" fmla="*/ 0 h 144"/>
                <a:gd name="T17" fmla="*/ 1872 w 1872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2" h="144">
                  <a:moveTo>
                    <a:pt x="144" y="0"/>
                  </a:moveTo>
                  <a:lnTo>
                    <a:pt x="1872" y="0"/>
                  </a:lnTo>
                  <a:lnTo>
                    <a:pt x="1728" y="144"/>
                  </a:lnTo>
                  <a:lnTo>
                    <a:pt x="0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Freeform 363"/>
            <p:cNvSpPr>
              <a:spLocks/>
            </p:cNvSpPr>
            <p:nvPr/>
          </p:nvSpPr>
          <p:spPr bwMode="auto">
            <a:xfrm flipH="1">
              <a:off x="912" y="3600"/>
              <a:ext cx="1872" cy="144"/>
            </a:xfrm>
            <a:custGeom>
              <a:avLst/>
              <a:gdLst>
                <a:gd name="T0" fmla="*/ 144 w 1872"/>
                <a:gd name="T1" fmla="*/ 0 h 144"/>
                <a:gd name="T2" fmla="*/ 1872 w 1872"/>
                <a:gd name="T3" fmla="*/ 0 h 144"/>
                <a:gd name="T4" fmla="*/ 1728 w 1872"/>
                <a:gd name="T5" fmla="*/ 144 h 144"/>
                <a:gd name="T6" fmla="*/ 0 w 1872"/>
                <a:gd name="T7" fmla="*/ 144 h 144"/>
                <a:gd name="T8" fmla="*/ 144 w 1872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2"/>
                <a:gd name="T16" fmla="*/ 0 h 144"/>
                <a:gd name="T17" fmla="*/ 1872 w 1872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2" h="144">
                  <a:moveTo>
                    <a:pt x="144" y="0"/>
                  </a:moveTo>
                  <a:lnTo>
                    <a:pt x="1872" y="0"/>
                  </a:lnTo>
                  <a:lnTo>
                    <a:pt x="1728" y="144"/>
                  </a:lnTo>
                  <a:lnTo>
                    <a:pt x="0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Rectangle 364"/>
            <p:cNvSpPr>
              <a:spLocks noChangeArrowheads="1"/>
            </p:cNvSpPr>
            <p:nvPr/>
          </p:nvSpPr>
          <p:spPr bwMode="auto">
            <a:xfrm>
              <a:off x="1056" y="1440"/>
              <a:ext cx="1728" cy="8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48400" y="152400"/>
            <a:ext cx="2209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4400" i="1" u="sng">
                <a:latin typeface="Times New Roman" pitchFamily="18" charset="0"/>
                <a:cs typeface="Times New Roman" pitchFamily="18" charset="0"/>
              </a:rPr>
              <a:t>Bước 1:</a:t>
            </a:r>
            <a:r>
              <a:rPr lang="en-US" altLang="en-US" sz="4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Gấp các nếp cách đều.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143000" y="304800"/>
            <a:ext cx="4953000" cy="4105275"/>
            <a:chOff x="1143000" y="152400"/>
            <a:chExt cx="4953000" cy="4104620"/>
          </a:xfrm>
        </p:grpSpPr>
        <p:pic>
          <p:nvPicPr>
            <p:cNvPr id="512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52400"/>
              <a:ext cx="4953000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" name="TextBox 7"/>
            <p:cNvSpPr txBox="1">
              <a:spLocks noChangeArrowheads="1"/>
            </p:cNvSpPr>
            <p:nvPr/>
          </p:nvSpPr>
          <p:spPr bwMode="auto">
            <a:xfrm>
              <a:off x="2819400" y="3733800"/>
              <a:ext cx="1447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2800"/>
                <a:t>Hình 1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/>
          <p:cNvSpPr/>
          <p:nvPr/>
        </p:nvSpPr>
        <p:spPr>
          <a:xfrm>
            <a:off x="3048000" y="30480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86400" y="228600"/>
            <a:ext cx="35052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"/>
              <a:t> </a:t>
            </a:r>
            <a:r>
              <a:rPr lang="en-US" altLang="en-US" sz="4400" i="1" u="sng">
                <a:latin typeface="Times New Roman" pitchFamily="18" charset="0"/>
                <a:cs typeface="Times New Roman" pitchFamily="18" charset="0"/>
              </a:rPr>
              <a:t>Bước 2:</a:t>
            </a:r>
            <a:r>
              <a:rPr lang="en-US" altLang="en-US" sz="4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en-US" altLang="en-US" sz="4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Gập đôi hình 1 để lấy dấu giữa, buộc chỉ vào đường dấu giữa rồi bôi hồ lên 2 nếp gấp ngoài cùng.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219200" y="228600"/>
            <a:ext cx="3810000" cy="2667000"/>
            <a:chOff x="1219200" y="228599"/>
            <a:chExt cx="3809999" cy="2667003"/>
          </a:xfrm>
        </p:grpSpPr>
        <p:pic>
          <p:nvPicPr>
            <p:cNvPr id="6152" name="Picture 5" descr="G:\Hình ảnh\Hình ảnh009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790698" y="-342898"/>
              <a:ext cx="2667003" cy="380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Box 9"/>
            <p:cNvSpPr txBox="1">
              <a:spLocks noChangeArrowheads="1"/>
            </p:cNvSpPr>
            <p:nvPr/>
          </p:nvSpPr>
          <p:spPr bwMode="auto">
            <a:xfrm>
              <a:off x="1219200" y="2362200"/>
              <a:ext cx="1600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/>
                <a:t>Hình 2a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219200" y="3581400"/>
            <a:ext cx="3810000" cy="3038475"/>
            <a:chOff x="1219200" y="3657600"/>
            <a:chExt cx="3810002" cy="3037820"/>
          </a:xfrm>
        </p:grpSpPr>
        <p:pic>
          <p:nvPicPr>
            <p:cNvPr id="6150" name="Picture 6" descr="G:\Hình ảnh\Hình ảnh009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633539" y="3243263"/>
              <a:ext cx="2981325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" name="TextBox 10"/>
            <p:cNvSpPr txBox="1">
              <a:spLocks noChangeArrowheads="1"/>
            </p:cNvSpPr>
            <p:nvPr/>
          </p:nvSpPr>
          <p:spPr bwMode="auto">
            <a:xfrm>
              <a:off x="1219200" y="6172200"/>
              <a:ext cx="1524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/>
                <a:t>Hình 2b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219200" y="4114800"/>
            <a:ext cx="7620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altLang="en-US" sz="4000" i="1" u="sng">
                <a:cs typeface="Times New Roman" pitchFamily="18" charset="0"/>
              </a:rPr>
              <a:t>Bước 3:</a:t>
            </a:r>
          </a:p>
          <a:p>
            <a:pPr algn="just"/>
            <a:r>
              <a:rPr lang="en-US" altLang="en-US" sz="4000">
                <a:solidFill>
                  <a:srgbClr val="0070C0"/>
                </a:solidFill>
                <a:cs typeface="Times New Roman" pitchFamily="18" charset="0"/>
              </a:rPr>
              <a:t>Gập đôi hình 2, dùng tay ép chặt để 2 phần dính vào nhau. Khi hồ khô, ta được chiếc quạt hoàn chỉnh.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6800" y="228600"/>
            <a:ext cx="4038600" cy="3876675"/>
            <a:chOff x="3124200" y="304800"/>
            <a:chExt cx="4038600" cy="3876020"/>
          </a:xfrm>
        </p:grpSpPr>
        <p:pic>
          <p:nvPicPr>
            <p:cNvPr id="7173" name="Picture 3" descr="G:\Hình ảnh\Hình ảnh009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67100" y="-38100"/>
              <a:ext cx="3352800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TextBox 5"/>
            <p:cNvSpPr txBox="1">
              <a:spLocks noChangeArrowheads="1"/>
            </p:cNvSpPr>
            <p:nvPr/>
          </p:nvSpPr>
          <p:spPr bwMode="auto">
            <a:xfrm>
              <a:off x="4495800" y="3657600"/>
              <a:ext cx="1447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2800"/>
                <a:t>Hình 3</a:t>
              </a:r>
            </a:p>
          </p:txBody>
        </p:sp>
      </p:grpSp>
      <p:pic>
        <p:nvPicPr>
          <p:cNvPr id="8" name="Picture 7" descr="G:\Hình ảnh\Hình ảnh00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3962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 nhắc lại các bước gấp một chiếc quạt giấy.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838200"/>
            <a:ext cx="2895600" cy="2655888"/>
            <a:chOff x="0" y="838200"/>
            <a:chExt cx="2895600" cy="2655332"/>
          </a:xfrm>
        </p:grpSpPr>
        <p:pic>
          <p:nvPicPr>
            <p:cNvPr id="820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38200"/>
              <a:ext cx="2895600" cy="226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7" name="TextBox 11"/>
            <p:cNvSpPr txBox="1">
              <a:spLocks noChangeArrowheads="1"/>
            </p:cNvSpPr>
            <p:nvPr/>
          </p:nvSpPr>
          <p:spPr bwMode="auto">
            <a:xfrm>
              <a:off x="914400" y="3124200"/>
              <a:ext cx="1066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800"/>
                <a:t>Hình 1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971800" y="838200"/>
            <a:ext cx="2971800" cy="2667000"/>
            <a:chOff x="2971800" y="838200"/>
            <a:chExt cx="2971800" cy="2667000"/>
          </a:xfrm>
        </p:grpSpPr>
        <p:pic>
          <p:nvPicPr>
            <p:cNvPr id="8204" name="Picture 6" descr="G:\Hình ảnh\Hình ảnh009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314700" y="495300"/>
              <a:ext cx="2286000" cy="297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5" name="TextBox 12"/>
            <p:cNvSpPr txBox="1">
              <a:spLocks noChangeArrowheads="1"/>
            </p:cNvSpPr>
            <p:nvPr/>
          </p:nvSpPr>
          <p:spPr bwMode="auto">
            <a:xfrm>
              <a:off x="3962400" y="3124200"/>
              <a:ext cx="1066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800"/>
                <a:t>Hình 2a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096000" y="838200"/>
            <a:ext cx="2895600" cy="2655888"/>
            <a:chOff x="6096003" y="838199"/>
            <a:chExt cx="2895598" cy="2655333"/>
          </a:xfrm>
        </p:grpSpPr>
        <p:pic>
          <p:nvPicPr>
            <p:cNvPr id="8202" name="Picture 9" descr="G:\Hình ảnh\Hình ảnh009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400802" y="533400"/>
              <a:ext cx="2286000" cy="2895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3" name="TextBox 13"/>
            <p:cNvSpPr txBox="1">
              <a:spLocks noChangeArrowheads="1"/>
            </p:cNvSpPr>
            <p:nvPr/>
          </p:nvSpPr>
          <p:spPr bwMode="auto">
            <a:xfrm>
              <a:off x="6934200" y="3124200"/>
              <a:ext cx="1447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800"/>
                <a:t>Hình 2b</a:t>
              </a:r>
            </a:p>
          </p:txBody>
        </p:sp>
      </p:grpSp>
      <p:pic>
        <p:nvPicPr>
          <p:cNvPr id="18" name="Picture 17" descr="G:\Hình ảnh\Hình ảnh00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3733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685800" y="3810000"/>
            <a:ext cx="2743200" cy="2732088"/>
            <a:chOff x="152400" y="3810000"/>
            <a:chExt cx="2743200" cy="2731532"/>
          </a:xfrm>
        </p:grpSpPr>
        <p:pic>
          <p:nvPicPr>
            <p:cNvPr id="8200" name="Picture 15" descr="G:\Hình ảnh\Hình ảnh0094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2900" y="3619500"/>
              <a:ext cx="23622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1" name="TextBox 18"/>
            <p:cNvSpPr txBox="1">
              <a:spLocks noChangeArrowheads="1"/>
            </p:cNvSpPr>
            <p:nvPr/>
          </p:nvSpPr>
          <p:spPr bwMode="auto">
            <a:xfrm>
              <a:off x="838200" y="6172200"/>
              <a:ext cx="1219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800"/>
                <a:t>Hình 3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685800" y="550863"/>
            <a:ext cx="7086600" cy="1025525"/>
            <a:chOff x="672" y="845"/>
            <a:chExt cx="4464" cy="646"/>
          </a:xfrm>
        </p:grpSpPr>
        <p:grpSp>
          <p:nvGrpSpPr>
            <p:cNvPr id="9228" name="Group 8"/>
            <p:cNvGrpSpPr>
              <a:grpSpLocks/>
            </p:cNvGrpSpPr>
            <p:nvPr/>
          </p:nvGrpSpPr>
          <p:grpSpPr bwMode="auto">
            <a:xfrm>
              <a:off x="720" y="845"/>
              <a:ext cx="4368" cy="540"/>
              <a:chOff x="720" y="1392"/>
              <a:chExt cx="4058" cy="480"/>
            </a:xfrm>
          </p:grpSpPr>
          <p:sp>
            <p:nvSpPr>
              <p:cNvPr id="81929" name="AutoShape 9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9215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grpSp>
            <p:nvGrpSpPr>
              <p:cNvPr id="9232" name="Group 10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81931" name="AutoShape 11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2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81932" name="AutoShape 12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tint val="0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</p:grpSp>
        <p:pic>
          <p:nvPicPr>
            <p:cNvPr id="9229" name="Picture 21" descr="1"/>
            <p:cNvPicPr>
              <a:picLocks noChangeAspect="1" noChangeArrowheads="1"/>
            </p:cNvPicPr>
            <p:nvPr/>
          </p:nvPicPr>
          <p:blipFill>
            <a:blip r:embed="rId2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auto">
            <a:xfrm>
              <a:off x="672" y="893"/>
              <a:ext cx="499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0" name="Text Box 22"/>
            <p:cNvSpPr txBox="1">
              <a:spLocks noChangeArrowheads="1"/>
            </p:cNvSpPr>
            <p:nvPr/>
          </p:nvSpPr>
          <p:spPr bwMode="gray">
            <a:xfrm>
              <a:off x="1200" y="912"/>
              <a:ext cx="39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Bước 1: Lấy đường dấu giữa</a:t>
              </a:r>
            </a:p>
          </p:txBody>
        </p:sp>
      </p:grpSp>
      <p:pic>
        <p:nvPicPr>
          <p:cNvPr id="81944" name="Picture 24" descr="Hinh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927225"/>
            <a:ext cx="2643188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6" name="Text Box 26"/>
          <p:cNvSpPr txBox="1">
            <a:spLocks noChangeArrowheads="1"/>
          </p:cNvSpPr>
          <p:nvPr/>
        </p:nvSpPr>
        <p:spPr bwMode="auto">
          <a:xfrm>
            <a:off x="533400" y="5114925"/>
            <a:ext cx="4143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 dọc tờ giấy thủ công (mặt màu ở dưới), gấp đôi chiều dài lấy đường dấu giữa (H.1).</a:t>
            </a:r>
          </a:p>
        </p:txBody>
      </p: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1752600" y="4017963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sp>
        <p:nvSpPr>
          <p:cNvPr id="81948" name="Text Box 28"/>
          <p:cNvSpPr txBox="1">
            <a:spLocks noChangeArrowheads="1"/>
          </p:cNvSpPr>
          <p:nvPr/>
        </p:nvSpPr>
        <p:spPr bwMode="auto">
          <a:xfrm>
            <a:off x="6400800" y="52578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sp>
        <p:nvSpPr>
          <p:cNvPr id="81949" name="Text Box 29"/>
          <p:cNvSpPr txBox="1">
            <a:spLocks noChangeArrowheads="1"/>
          </p:cNvSpPr>
          <p:nvPr/>
        </p:nvSpPr>
        <p:spPr bwMode="auto">
          <a:xfrm>
            <a:off x="5578475" y="5619750"/>
            <a:ext cx="2747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 đó mở tờ giấy ra ban đầu.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5578475" y="1803400"/>
            <a:ext cx="2274888" cy="2819400"/>
            <a:chOff x="3648" y="1536"/>
            <a:chExt cx="1433" cy="1776"/>
          </a:xfrm>
        </p:grpSpPr>
        <p:pic>
          <p:nvPicPr>
            <p:cNvPr id="9226" name="Picture 25" descr="Hinh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536"/>
              <a:ext cx="1433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7" name="Line 30"/>
            <p:cNvSpPr>
              <a:spLocks noChangeShapeType="1"/>
            </p:cNvSpPr>
            <p:nvPr/>
          </p:nvSpPr>
          <p:spPr bwMode="auto">
            <a:xfrm flipV="1">
              <a:off x="3664" y="2400"/>
              <a:ext cx="1408" cy="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6" grpId="0"/>
      <p:bldP spid="81947" grpId="0"/>
      <p:bldP spid="81948" grpId="0"/>
      <p:bldP spid="819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533400" y="5519738"/>
            <a:ext cx="8342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Gấp mép 2 đầu vào 1 ô (H.3) sẽ được (H.4)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2160588" y="502285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5497513" y="5005388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4</a:t>
            </a:r>
          </a:p>
        </p:txBody>
      </p:sp>
      <p:pic>
        <p:nvPicPr>
          <p:cNvPr id="82968" name="Picture 24" descr="Hinh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2597150"/>
            <a:ext cx="386397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725613" y="2597150"/>
            <a:ext cx="2014537" cy="2503488"/>
            <a:chOff x="1087" y="1533"/>
            <a:chExt cx="1034" cy="1285"/>
          </a:xfrm>
        </p:grpSpPr>
        <p:pic>
          <p:nvPicPr>
            <p:cNvPr id="10257" name="Picture 23" descr="Hinh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" y="1533"/>
              <a:ext cx="1034" cy="1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8" name="Line 28"/>
            <p:cNvSpPr>
              <a:spLocks noChangeShapeType="1"/>
            </p:cNvSpPr>
            <p:nvPr/>
          </p:nvSpPr>
          <p:spPr bwMode="auto">
            <a:xfrm flipV="1">
              <a:off x="1100" y="1664"/>
              <a:ext cx="992" cy="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29"/>
            <p:cNvSpPr>
              <a:spLocks noChangeShapeType="1"/>
            </p:cNvSpPr>
            <p:nvPr/>
          </p:nvSpPr>
          <p:spPr bwMode="auto">
            <a:xfrm flipV="1">
              <a:off x="1112" y="2664"/>
              <a:ext cx="984" cy="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30"/>
            <p:cNvSpPr>
              <a:spLocks noChangeShapeType="1"/>
            </p:cNvSpPr>
            <p:nvPr/>
          </p:nvSpPr>
          <p:spPr bwMode="auto">
            <a:xfrm flipV="1">
              <a:off x="1108" y="2164"/>
              <a:ext cx="988" cy="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27"/>
            <p:cNvSpPr>
              <a:spLocks noChangeShapeType="1"/>
            </p:cNvSpPr>
            <p:nvPr/>
          </p:nvSpPr>
          <p:spPr bwMode="auto">
            <a:xfrm>
              <a:off x="1588" y="1548"/>
              <a:ext cx="0" cy="22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26"/>
            <p:cNvSpPr>
              <a:spLocks noChangeShapeType="1"/>
            </p:cNvSpPr>
            <p:nvPr/>
          </p:nvSpPr>
          <p:spPr bwMode="auto">
            <a:xfrm flipV="1">
              <a:off x="1604" y="2560"/>
              <a:ext cx="6" cy="23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914400" y="660400"/>
            <a:ext cx="6997700" cy="1009650"/>
            <a:chOff x="776" y="851"/>
            <a:chExt cx="4408" cy="636"/>
          </a:xfrm>
        </p:grpSpPr>
        <p:grpSp>
          <p:nvGrpSpPr>
            <p:cNvPr id="10250" name="Group 17"/>
            <p:cNvGrpSpPr>
              <a:grpSpLocks/>
            </p:cNvGrpSpPr>
            <p:nvPr/>
          </p:nvGrpSpPr>
          <p:grpSpPr bwMode="auto">
            <a:xfrm>
              <a:off x="816" y="851"/>
              <a:ext cx="4368" cy="528"/>
              <a:chOff x="720" y="1392"/>
              <a:chExt cx="4058" cy="480"/>
            </a:xfrm>
          </p:grpSpPr>
          <p:sp>
            <p:nvSpPr>
              <p:cNvPr id="82962" name="AutoShape 18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92157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grpSp>
            <p:nvGrpSpPr>
              <p:cNvPr id="10254" name="Group 19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82964" name="AutoShape 20"/>
                <p:cNvSpPr>
                  <a:spLocks noChangeArrowheads="1"/>
                </p:cNvSpPr>
                <p:nvPr/>
              </p:nvSpPr>
              <p:spPr bwMode="gray">
                <a:xfrm>
                  <a:off x="744" y="173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alpha val="0"/>
                      </a:schemeClr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82965" name="AutoShape 21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</p:grpSp>
        <p:sp>
          <p:nvSpPr>
            <p:cNvPr id="10251" name="Text Box 22"/>
            <p:cNvSpPr txBox="1">
              <a:spLocks noChangeArrowheads="1"/>
            </p:cNvSpPr>
            <p:nvPr/>
          </p:nvSpPr>
          <p:spPr bwMode="white">
            <a:xfrm>
              <a:off x="1296" y="899"/>
              <a:ext cx="369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en-US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Bước 2: Gấp 2 mép ví</a:t>
              </a:r>
              <a:r>
                <a:rPr lang="en-US" altLang="en-US" sz="24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</a:p>
          </p:txBody>
        </p:sp>
        <p:pic>
          <p:nvPicPr>
            <p:cNvPr id="10252" name="Picture 38" descr="1"/>
            <p:cNvPicPr>
              <a:picLocks noChangeAspect="1" noChangeArrowheads="1"/>
            </p:cNvPicPr>
            <p:nvPr/>
          </p:nvPicPr>
          <p:blipFill>
            <a:blip r:embed="rId4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auto">
            <a:xfrm>
              <a:off x="776" y="889"/>
              <a:ext cx="499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8" name="Text Box 39"/>
          <p:cNvSpPr txBox="1">
            <a:spLocks noChangeArrowheads="1"/>
          </p:cNvSpPr>
          <p:nvPr/>
        </p:nvSpPr>
        <p:spPr bwMode="gray">
          <a:xfrm>
            <a:off x="2109788" y="5938838"/>
            <a:ext cx="6248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 1: Lấy đường dấu giữa</a:t>
            </a:r>
          </a:p>
        </p:txBody>
      </p:sp>
      <p:sp>
        <p:nvSpPr>
          <p:cNvPr id="1024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6" grpId="0"/>
      <p:bldP spid="82957" grpId="0"/>
      <p:bldP spid="829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112&quot;&gt;&lt;/object&gt;&lt;object type=&quot;2&quot; unique_id=&quot;10113&quot;&gt;&lt;object type=&quot;3&quot; unique_id=&quot;10114&quot;&gt;&lt;property id=&quot;20148&quot; value=&quot;5&quot;/&gt;&lt;property id=&quot;20300&quot; value=&quot;Slide 1&quot;/&gt;&lt;property id=&quot;20307&quot; value=&quot;260&quot;/&gt;&lt;/object&gt;&lt;object type=&quot;3&quot; unique_id=&quot;10115&quot;&gt;&lt;property id=&quot;20148&quot; value=&quot;5&quot;/&gt;&lt;property id=&quot;20300&quot; value=&quot;Slide 2&quot;/&gt;&lt;property id=&quot;20307&quot; value=&quot;277&quot;/&gt;&lt;/object&gt;&lt;object type=&quot;3&quot; unique_id=&quot;10116&quot;&gt;&lt;property id=&quot;20148&quot; value=&quot;5&quot;/&gt;&lt;property id=&quot;20300&quot; value=&quot;Slide 4&quot;/&gt;&lt;property id=&quot;20307&quot; value=&quot;271&quot;/&gt;&lt;/object&gt;&lt;object type=&quot;3&quot; unique_id=&quot;10117&quot;&gt;&lt;property id=&quot;20148&quot; value=&quot;5&quot;/&gt;&lt;property id=&quot;20300&quot; value=&quot;Slide 5&quot;/&gt;&lt;property id=&quot;20307&quot; value=&quot;270&quot;/&gt;&lt;/object&gt;&lt;object type=&quot;3&quot; unique_id=&quot;10118&quot;&gt;&lt;property id=&quot;20148&quot; value=&quot;5&quot;/&gt;&lt;property id=&quot;20300&quot; value=&quot;Slide 6&quot;/&gt;&lt;property id=&quot;20307&quot; value=&quot;266&quot;/&gt;&lt;/object&gt;&lt;object type=&quot;3&quot; unique_id=&quot;10119&quot;&gt;&lt;property id=&quot;20148&quot; value=&quot;5&quot;/&gt;&lt;property id=&quot;20300&quot; value=&quot;Slide 7&quot;/&gt;&lt;property id=&quot;20307&quot; value=&quot;259&quot;/&gt;&lt;/object&gt;&lt;object type=&quot;3&quot; unique_id=&quot;10120&quot;&gt;&lt;property id=&quot;20148&quot; value=&quot;5&quot;/&gt;&lt;property id=&quot;20300&quot; value=&quot;Slide 8&quot;/&gt;&lt;property id=&quot;20307&quot; value=&quot;267&quot;/&gt;&lt;/object&gt;&lt;object type=&quot;3&quot; unique_id=&quot;10121&quot;&gt;&lt;property id=&quot;20148&quot; value=&quot;5&quot;/&gt;&lt;property id=&quot;20300&quot; value=&quot;Slide 9&quot;/&gt;&lt;property id=&quot;20307&quot; value=&quot;261&quot;/&gt;&lt;/object&gt;&lt;object type=&quot;3&quot; unique_id=&quot;10122&quot;&gt;&lt;property id=&quot;20148&quot; value=&quot;5&quot;/&gt;&lt;property id=&quot;20300&quot; value=&quot;Slide 10&quot;/&gt;&lt;property id=&quot;20307&quot; value=&quot;268&quot;/&gt;&lt;/object&gt;&lt;object type=&quot;3&quot; unique_id=&quot;10123&quot;&gt;&lt;property id=&quot;20148&quot; value=&quot;5&quot;/&gt;&lt;property id=&quot;20300&quot; value=&quot;Slide 11&quot;/&gt;&lt;property id=&quot;20307&quot; value=&quot;262&quot;/&gt;&lt;/object&gt;&lt;object type=&quot;3&quot; unique_id=&quot;10124&quot;&gt;&lt;property id=&quot;20148&quot; value=&quot;5&quot;/&gt;&lt;property id=&quot;20300&quot; value=&quot;Slide 12&quot;/&gt;&lt;property id=&quot;20307&quot; value=&quot;269&quot;/&gt;&lt;/object&gt;&lt;object type=&quot;3&quot; unique_id=&quot;10125&quot;&gt;&lt;property id=&quot;20148&quot; value=&quot;5&quot;/&gt;&lt;property id=&quot;20300&quot; value=&quot;Slide 13&quot;/&gt;&lt;property id=&quot;20307&quot; value=&quot;272&quot;/&gt;&lt;/object&gt;&lt;object type=&quot;3&quot; unique_id=&quot;10126&quot;&gt;&lt;property id=&quot;20148&quot; value=&quot;5&quot;/&gt;&lt;property id=&quot;20300&quot; value=&quot;Slide 15&quot;/&gt;&lt;property id=&quot;20307&quot; value=&quot;274&quot;/&gt;&lt;/object&gt;&lt;object type=&quot;3&quot; unique_id=&quot;10127&quot;&gt;&lt;property id=&quot;20148&quot; value=&quot;5&quot;/&gt;&lt;property id=&quot;20300&quot; value=&quot;Slide 16&quot;/&gt;&lt;property id=&quot;20307&quot; value=&quot;264&quot;/&gt;&lt;/object&gt;&lt;object type=&quot;3&quot; unique_id=&quot;10128&quot;&gt;&lt;property id=&quot;20148&quot; value=&quot;5&quot;/&gt;&lt;property id=&quot;20300&quot; value=&quot;Slide 17&quot;/&gt;&lt;property id=&quot;20307&quot; value=&quot;275&quot;/&gt;&lt;/object&gt;&lt;object type=&quot;3&quot; unique_id=&quot;10129&quot;&gt;&lt;property id=&quot;20148&quot; value=&quot;5&quot;/&gt;&lt;property id=&quot;20300&quot; value=&quot;Slide 19&quot;/&gt;&lt;property id=&quot;20307&quot; value=&quot;276&quot;/&gt;&lt;/object&gt;&lt;object type=&quot;3&quot; unique_id=&quot;10202&quot;&gt;&lt;property id=&quot;20148&quot; value=&quot;5&quot;/&gt;&lt;property id=&quot;20300&quot; value=&quot;Slide 3&quot;/&gt;&lt;property id=&quot;20307&quot; value=&quot;278&quot;/&gt;&lt;/object&gt;&lt;object type=&quot;3&quot; unique_id=&quot;10298&quot;&gt;&lt;property id=&quot;20148&quot; value=&quot;5&quot;/&gt;&lt;property id=&quot;20300&quot; value=&quot;Slide 20&quot;/&gt;&lt;property id=&quot;20307&quot; value=&quot;279&quot;/&gt;&lt;/object&gt;&lt;object type=&quot;3&quot; unique_id=&quot;10459&quot;&gt;&lt;property id=&quot;20148&quot; value=&quot;5&quot;/&gt;&lt;property id=&quot;20300&quot; value=&quot;Slide 14&quot;/&gt;&lt;property id=&quot;20307&quot; value=&quot;280&quot;/&gt;&lt;/object&gt;&lt;object type=&quot;3&quot; unique_id=&quot;10460&quot;&gt;&lt;property id=&quot;20148&quot; value=&quot;5&quot;/&gt;&lt;property id=&quot;20300&quot; value=&quot;Slide 18&quot;/&gt;&lt;property id=&quot;20307&quot; value=&quot;281&quot;/&gt;&lt;/object&gt;&lt;object type=&quot;3&quot; unique_id=&quot;10659&quot;&gt;&lt;property id=&quot;20148&quot; value=&quot;5&quot;/&gt;&lt;property id=&quot;20300&quot; value=&quot;Slide 21&quot;/&gt;&lt;property id=&quot;20307&quot; value=&quot;282&quot;/&gt;&lt;/object&gt;&lt;/object&gt;&lt;/object&gt;&lt;/database&gt;"/>
  <p:tag name="SECTOMILLISECCONVERTED" val="1"/>
  <p:tag name="VIOLETID" val="12264055"/>
  <p:tag name="VIOLETTITLE" val="Bài 16. Ôn tập chương II: Kĩ thuật gấp hình"/>
  <p:tag name="VIOLETLESSON" val="16"/>
  <p:tag name="VIOLETCATID" val="7880538"/>
  <p:tag name="VIOLETSUBJECT" val="Thủ công 1"/>
  <p:tag name="VIOLETAUTHORID" val="10867584"/>
  <p:tag name="VIOLETAUTHORNAME" val="Lê Ngọc Hân"/>
  <p:tag name="VIOLETAUTHORAVATAR" val="no_avatar.jpg"/>
  <p:tag name="VIOLETAUTHORADDRESS" val=" - "/>
  <p:tag name="VIOLETDATE" val="2018-01-29 10:16:32"/>
  <p:tag name="VIOLETHIT" val="10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Words>346</Words>
  <Application>Microsoft Office PowerPoint</Application>
  <PresentationFormat>On-screen Show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Times New Roman</vt:lpstr>
      <vt:lpstr>Arial</vt:lpstr>
      <vt:lpstr>Calibri</vt:lpstr>
      <vt:lpstr>.VnTime</vt:lpstr>
      <vt:lpstr>Arial Unicode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 ETH0 -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XP Professional SP3</dc:creator>
  <cp:lastModifiedBy>Microsoft</cp:lastModifiedBy>
  <cp:revision>92</cp:revision>
  <dcterms:created xsi:type="dcterms:W3CDTF">2012-11-09T11:34:12Z</dcterms:created>
  <dcterms:modified xsi:type="dcterms:W3CDTF">2018-02-05T02:42:04Z</dcterms:modified>
</cp:coreProperties>
</file>